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autoCompressPictures="0" embedTrueTypeFonts="1" strictFirstAndLastChars="0" saveSubsetFonts="1">
  <p:sldMasterIdLst>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Lst>
  <p:sldSz cy="5143500" cx="9144000"/>
  <p:notesSz cx="6858000" cy="9144000"/>
  <p:embeddedFontLst>
    <p:embeddedFont>
      <p:font typeface="Ubuntu"/>
      <p:regular r:id="rId27"/>
      <p:bold r:id="rId28"/>
      <p:italic r:id="rId29"/>
      <p:boldItalic r:id="rId3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tableStyles.xml><?xml version="1.0" encoding="utf-8"?>
<a:tblStyleLst xmlns:a="http://schemas.openxmlformats.org/drawingml/2006/main" xmlns:r="http://schemas.openxmlformats.org/officeDocument/2006/relationships" def="{09F6B9A1-3304-445E-992D-088980252A66}">
  <a:tblStyle styleId="{09F6B9A1-3304-445E-992D-088980252A66}" styleName="Table_0">
    <a:wholeTbl>
      <a:tcStyle>
        <a:tcBdr>
          <a:left>
            <a:ln cap="flat" cmpd="sng" w="9525">
              <a:solidFill>
                <a:srgbClr val="9E9E9E"/>
              </a:solidFill>
              <a:prstDash val="solid"/>
              <a:round/>
              <a:headEnd len="med" w="med" type="none"/>
              <a:tailEnd len="med" w="med" type="none"/>
            </a:ln>
          </a:left>
          <a:right>
            <a:ln cap="flat" cmpd="sng" w="9525">
              <a:solidFill>
                <a:srgbClr val="9E9E9E"/>
              </a:solidFill>
              <a:prstDash val="solid"/>
              <a:round/>
              <a:headEnd len="med" w="med" type="none"/>
              <a:tailEnd len="med" w="med" type="none"/>
            </a:ln>
          </a:right>
          <a:top>
            <a:ln cap="flat" cmpd="sng" w="9525">
              <a:solidFill>
                <a:srgbClr val="9E9E9E"/>
              </a:solidFill>
              <a:prstDash val="solid"/>
              <a:round/>
              <a:headEnd len="med" w="med" type="none"/>
              <a:tailEnd len="med" w="med" type="none"/>
            </a:ln>
          </a:top>
          <a:bottom>
            <a:ln cap="flat" cmpd="sng" w="9525">
              <a:solidFill>
                <a:srgbClr val="9E9E9E"/>
              </a:solidFill>
              <a:prstDash val="solid"/>
              <a:round/>
              <a:headEnd len="med" w="med" type="none"/>
              <a:tailEnd len="med" w="med" type="none"/>
            </a:ln>
          </a:bottom>
          <a:insideH>
            <a:ln cap="flat" cmpd="sng" w="9525">
              <a:solidFill>
                <a:srgbClr val="9E9E9E"/>
              </a:solidFill>
              <a:prstDash val="solid"/>
              <a:round/>
              <a:headEnd len="med" w="med" type="none"/>
              <a:tailEnd len="med" w="med" type="none"/>
            </a:ln>
          </a:insideH>
          <a:insideV>
            <a:ln cap="flat" cmpd="sng" w="9525">
              <a:solidFill>
                <a:srgbClr val="9E9E9E"/>
              </a:solidFill>
              <a:prstDash val="solid"/>
              <a:round/>
              <a:headEnd len="med" w="med" type="none"/>
              <a:tailEnd len="med" w="med" type="none"/>
            </a:ln>
          </a:insideV>
        </a:tcBdr>
      </a:tcStyle>
    </a:wholeTb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font" Target="fonts/Ubuntu-bold.fntdata"/><Relationship Id="rId27" Type="http://schemas.openxmlformats.org/officeDocument/2006/relationships/font" Target="fonts/Ubuntu-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Ubuntu-italic.fntdata"/><Relationship Id="rId7" Type="http://schemas.openxmlformats.org/officeDocument/2006/relationships/slide" Target="slides/slide2.xml"/><Relationship Id="rId8" Type="http://schemas.openxmlformats.org/officeDocument/2006/relationships/slide" Target="slides/slide3.xml"/><Relationship Id="rId30" Type="http://schemas.openxmlformats.org/officeDocument/2006/relationships/font" Target="fonts/Ubuntu-bold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rIns="91425" tIns="91425"/>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1" name="Shape 61"/>
        <p:cNvGrpSpPr/>
        <p:nvPr/>
      </p:nvGrpSpPr>
      <p:grpSpPr>
        <a:xfrm>
          <a:off x="0" y="0"/>
          <a:ext cx="0" cy="0"/>
          <a:chOff x="0" y="0"/>
          <a:chExt cx="0" cy="0"/>
        </a:xfrm>
      </p:grpSpPr>
      <p:sp>
        <p:nvSpPr>
          <p:cNvPr id="62" name="Shape 62"/>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p:spPr>
      </p:sp>
      <p:sp>
        <p:nvSpPr>
          <p:cNvPr id="63" name="Shape 6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0" name="Shape 130"/>
        <p:cNvGrpSpPr/>
        <p:nvPr/>
      </p:nvGrpSpPr>
      <p:grpSpPr>
        <a:xfrm>
          <a:off x="0" y="0"/>
          <a:ext cx="0" cy="0"/>
          <a:chOff x="0" y="0"/>
          <a:chExt cx="0" cy="0"/>
        </a:xfrm>
      </p:grpSpPr>
      <p:sp>
        <p:nvSpPr>
          <p:cNvPr id="131" name="Shape 13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2" name="Shape 13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GB">
                <a:solidFill>
                  <a:schemeClr val="dk1"/>
                </a:solidFill>
              </a:rPr>
              <a:t>To perform classification one needs to have a classifier, which is an algorithm that is capable of distinguishing different objects. </a:t>
            </a:r>
            <a:r>
              <a:rPr lang="en-GB"/>
              <a:t>Classifiers </a:t>
            </a:r>
            <a:r>
              <a:rPr lang="en-GB"/>
              <a:t>need training data in order to generalise among the different classes we are trying to classify. The training data contains samples of each class and this folder for example contains samples of pawns.</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9" name="Shape 139"/>
        <p:cNvGrpSpPr/>
        <p:nvPr/>
      </p:nvGrpSpPr>
      <p:grpSpPr>
        <a:xfrm>
          <a:off x="0" y="0"/>
          <a:ext cx="0" cy="0"/>
          <a:chOff x="0" y="0"/>
          <a:chExt cx="0" cy="0"/>
        </a:xfrm>
      </p:grpSpPr>
      <p:sp>
        <p:nvSpPr>
          <p:cNvPr id="140" name="Shape 14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1" name="Shape 14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8" name="Shape 148"/>
        <p:cNvGrpSpPr/>
        <p:nvPr/>
      </p:nvGrpSpPr>
      <p:grpSpPr>
        <a:xfrm>
          <a:off x="0" y="0"/>
          <a:ext cx="0" cy="0"/>
          <a:chOff x="0" y="0"/>
          <a:chExt cx="0" cy="0"/>
        </a:xfrm>
      </p:grpSpPr>
      <p:sp>
        <p:nvSpPr>
          <p:cNvPr id="149" name="Shape 14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0" name="Shape 15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4" name="Shape 154"/>
        <p:cNvGrpSpPr/>
        <p:nvPr/>
      </p:nvGrpSpPr>
      <p:grpSpPr>
        <a:xfrm>
          <a:off x="0" y="0"/>
          <a:ext cx="0" cy="0"/>
          <a:chOff x="0" y="0"/>
          <a:chExt cx="0" cy="0"/>
        </a:xfrm>
      </p:grpSpPr>
      <p:sp>
        <p:nvSpPr>
          <p:cNvPr id="155" name="Shape 15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6" name="Shape 15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GB"/>
              <a:t>[...until…] Until I found this guy!</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9" name="Shape 159"/>
        <p:cNvGrpSpPr/>
        <p:nvPr/>
      </p:nvGrpSpPr>
      <p:grpSpPr>
        <a:xfrm>
          <a:off x="0" y="0"/>
          <a:ext cx="0" cy="0"/>
          <a:chOff x="0" y="0"/>
          <a:chExt cx="0" cy="0"/>
        </a:xfrm>
      </p:grpSpPr>
      <p:sp>
        <p:nvSpPr>
          <p:cNvPr id="160" name="Shape 16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1" name="Shape 16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GB"/>
              <a:t>His name is Josh Gordon and he is part of the Google Developers team. In this video tutorials he explains how to use Deep Learning and a pre-trained classifier for image classification.</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5" name="Shape 165"/>
        <p:cNvGrpSpPr/>
        <p:nvPr/>
      </p:nvGrpSpPr>
      <p:grpSpPr>
        <a:xfrm>
          <a:off x="0" y="0"/>
          <a:ext cx="0" cy="0"/>
          <a:chOff x="0" y="0"/>
          <a:chExt cx="0" cy="0"/>
        </a:xfrm>
      </p:grpSpPr>
      <p:sp>
        <p:nvSpPr>
          <p:cNvPr id="166" name="Shape 16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7" name="Shape 16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3" name="Shape 173"/>
        <p:cNvGrpSpPr/>
        <p:nvPr/>
      </p:nvGrpSpPr>
      <p:grpSpPr>
        <a:xfrm>
          <a:off x="0" y="0"/>
          <a:ext cx="0" cy="0"/>
          <a:chOff x="0" y="0"/>
          <a:chExt cx="0" cy="0"/>
        </a:xfrm>
      </p:grpSpPr>
      <p:sp>
        <p:nvSpPr>
          <p:cNvPr id="174" name="Shape 17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5" name="Shape 17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GB"/>
              <a:t>Training data for the empty squares</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0" name="Shape 180"/>
        <p:cNvGrpSpPr/>
        <p:nvPr/>
      </p:nvGrpSpPr>
      <p:grpSpPr>
        <a:xfrm>
          <a:off x="0" y="0"/>
          <a:ext cx="0" cy="0"/>
          <a:chOff x="0" y="0"/>
          <a:chExt cx="0" cy="0"/>
        </a:xfrm>
      </p:grpSpPr>
      <p:sp>
        <p:nvSpPr>
          <p:cNvPr id="181" name="Shape 18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2" name="Shape 18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GB">
                <a:solidFill>
                  <a:schemeClr val="dk1"/>
                </a:solidFill>
              </a:rPr>
              <a:t>Training data for the black pieces</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7" name="Shape 187"/>
        <p:cNvGrpSpPr/>
        <p:nvPr/>
      </p:nvGrpSpPr>
      <p:grpSpPr>
        <a:xfrm>
          <a:off x="0" y="0"/>
          <a:ext cx="0" cy="0"/>
          <a:chOff x="0" y="0"/>
          <a:chExt cx="0" cy="0"/>
        </a:xfrm>
      </p:grpSpPr>
      <p:sp>
        <p:nvSpPr>
          <p:cNvPr id="188" name="Shape 18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9" name="Shape 18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95" name="Shape 195"/>
        <p:cNvGrpSpPr/>
        <p:nvPr/>
      </p:nvGrpSpPr>
      <p:grpSpPr>
        <a:xfrm>
          <a:off x="0" y="0"/>
          <a:ext cx="0" cy="0"/>
          <a:chOff x="0" y="0"/>
          <a:chExt cx="0" cy="0"/>
        </a:xfrm>
      </p:grpSpPr>
      <p:sp>
        <p:nvSpPr>
          <p:cNvPr id="196" name="Shape 19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7" name="Shape 19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8" name="Shape 68"/>
        <p:cNvGrpSpPr/>
        <p:nvPr/>
      </p:nvGrpSpPr>
      <p:grpSpPr>
        <a:xfrm>
          <a:off x="0" y="0"/>
          <a:ext cx="0" cy="0"/>
          <a:chOff x="0" y="0"/>
          <a:chExt cx="0" cy="0"/>
        </a:xfrm>
      </p:grpSpPr>
      <p:sp>
        <p:nvSpPr>
          <p:cNvPr id="69" name="Shape 6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0" name="Shape 7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03" name="Shape 203"/>
        <p:cNvGrpSpPr/>
        <p:nvPr/>
      </p:nvGrpSpPr>
      <p:grpSpPr>
        <a:xfrm>
          <a:off x="0" y="0"/>
          <a:ext cx="0" cy="0"/>
          <a:chOff x="0" y="0"/>
          <a:chExt cx="0" cy="0"/>
        </a:xfrm>
      </p:grpSpPr>
      <p:sp>
        <p:nvSpPr>
          <p:cNvPr id="204" name="Shape 20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5" name="Shape 20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GB"/>
              <a:t>Now, as you probably saw from the previous screenshot the detection wasn’t perfect. </a:t>
            </a:r>
          </a:p>
          <a:p>
            <a:pPr lvl="0" rtl="0">
              <a:spcBef>
                <a:spcPts val="0"/>
              </a:spcBef>
              <a:buNone/>
            </a:pPr>
            <a:r>
              <a:rPr lang="en-GB"/>
              <a:t>These are the accuracies of the three classifiers over 14 tests and as you can see the piece classifier works fairly well, the colour classifier works almost perfectly and the empty square can still be improved.</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10" name="Shape 210"/>
        <p:cNvGrpSpPr/>
        <p:nvPr/>
      </p:nvGrpSpPr>
      <p:grpSpPr>
        <a:xfrm>
          <a:off x="0" y="0"/>
          <a:ext cx="0" cy="0"/>
          <a:chOff x="0" y="0"/>
          <a:chExt cx="0" cy="0"/>
        </a:xfrm>
      </p:grpSpPr>
      <p:sp>
        <p:nvSpPr>
          <p:cNvPr id="211" name="Shape 21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2" name="Shape 21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4" name="Shape 74"/>
        <p:cNvGrpSpPr/>
        <p:nvPr/>
      </p:nvGrpSpPr>
      <p:grpSpPr>
        <a:xfrm>
          <a:off x="0" y="0"/>
          <a:ext cx="0" cy="0"/>
          <a:chOff x="0" y="0"/>
          <a:chExt cx="0" cy="0"/>
        </a:xfrm>
      </p:grpSpPr>
      <p:sp>
        <p:nvSpPr>
          <p:cNvPr id="75" name="Shape 7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6" name="Shape 7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1" name="Shape 81"/>
        <p:cNvGrpSpPr/>
        <p:nvPr/>
      </p:nvGrpSpPr>
      <p:grpSpPr>
        <a:xfrm>
          <a:off x="0" y="0"/>
          <a:ext cx="0" cy="0"/>
          <a:chOff x="0" y="0"/>
          <a:chExt cx="0" cy="0"/>
        </a:xfrm>
      </p:grpSpPr>
      <p:sp>
        <p:nvSpPr>
          <p:cNvPr id="82" name="Shape 8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3" name="Shape 8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8" name="Shape 88"/>
        <p:cNvGrpSpPr/>
        <p:nvPr/>
      </p:nvGrpSpPr>
      <p:grpSpPr>
        <a:xfrm>
          <a:off x="0" y="0"/>
          <a:ext cx="0" cy="0"/>
          <a:chOff x="0" y="0"/>
          <a:chExt cx="0" cy="0"/>
        </a:xfrm>
      </p:grpSpPr>
      <p:sp>
        <p:nvSpPr>
          <p:cNvPr id="89" name="Shape 8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0" name="Shape 9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5" name="Shape 95"/>
        <p:cNvGrpSpPr/>
        <p:nvPr/>
      </p:nvGrpSpPr>
      <p:grpSpPr>
        <a:xfrm>
          <a:off x="0" y="0"/>
          <a:ext cx="0" cy="0"/>
          <a:chOff x="0" y="0"/>
          <a:chExt cx="0" cy="0"/>
        </a:xfrm>
      </p:grpSpPr>
      <p:sp>
        <p:nvSpPr>
          <p:cNvPr id="96" name="Shape 9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7" name="Shape 9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GB"/>
              <a:t>At this point I would make</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2" name="Shape 102"/>
        <p:cNvGrpSpPr/>
        <p:nvPr/>
      </p:nvGrpSpPr>
      <p:grpSpPr>
        <a:xfrm>
          <a:off x="0" y="0"/>
          <a:ext cx="0" cy="0"/>
          <a:chOff x="0" y="0"/>
          <a:chExt cx="0" cy="0"/>
        </a:xfrm>
      </p:grpSpPr>
      <p:sp>
        <p:nvSpPr>
          <p:cNvPr id="103" name="Shape 10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4" name="Shape 10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9" name="Shape 109"/>
        <p:cNvGrpSpPr/>
        <p:nvPr/>
      </p:nvGrpSpPr>
      <p:grpSpPr>
        <a:xfrm>
          <a:off x="0" y="0"/>
          <a:ext cx="0" cy="0"/>
          <a:chOff x="0" y="0"/>
          <a:chExt cx="0" cy="0"/>
        </a:xfrm>
      </p:grpSpPr>
      <p:sp>
        <p:nvSpPr>
          <p:cNvPr id="110" name="Shape 11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1" name="Shape 11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6" name="Shape 116"/>
        <p:cNvGrpSpPr/>
        <p:nvPr/>
      </p:nvGrpSpPr>
      <p:grpSpPr>
        <a:xfrm>
          <a:off x="0" y="0"/>
          <a:ext cx="0" cy="0"/>
          <a:chOff x="0" y="0"/>
          <a:chExt cx="0" cy="0"/>
        </a:xfrm>
      </p:grpSpPr>
      <p:sp>
        <p:nvSpPr>
          <p:cNvPr id="117" name="Shape 11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8" name="Shape 11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9" name="Shape 9"/>
        <p:cNvGrpSpPr/>
        <p:nvPr/>
      </p:nvGrpSpPr>
      <p:grpSpPr>
        <a:xfrm>
          <a:off x="0" y="0"/>
          <a:ext cx="0" cy="0"/>
          <a:chOff x="0" y="0"/>
          <a:chExt cx="0" cy="0"/>
        </a:xfrm>
      </p:grpSpPr>
      <p:sp>
        <p:nvSpPr>
          <p:cNvPr id="10" name="Shape 10"/>
          <p:cNvSpPr txBox="1"/>
          <p:nvPr>
            <p:ph type="ctrTitle"/>
          </p:nvPr>
        </p:nvSpPr>
        <p:spPr>
          <a:xfrm>
            <a:off x="311708" y="744575"/>
            <a:ext cx="8520600" cy="2052600"/>
          </a:xfrm>
          <a:prstGeom prst="rect">
            <a:avLst/>
          </a:prstGeom>
        </p:spPr>
        <p:txBody>
          <a:bodyPr anchorCtr="0" anchor="b" bIns="91425" lIns="91425" rIns="91425" tIns="91425"/>
          <a:lstStyle>
            <a:lvl1pPr lvl="0" algn="ctr">
              <a:spcBef>
                <a:spcPts val="0"/>
              </a:spcBef>
              <a:buSzPct val="100000"/>
              <a:defRPr sz="5200"/>
            </a:lvl1pPr>
            <a:lvl2pPr lvl="1" algn="ctr">
              <a:spcBef>
                <a:spcPts val="0"/>
              </a:spcBef>
              <a:buSzPct val="100000"/>
              <a:defRPr sz="5200"/>
            </a:lvl2pPr>
            <a:lvl3pPr lvl="2" algn="ctr">
              <a:spcBef>
                <a:spcPts val="0"/>
              </a:spcBef>
              <a:buSzPct val="100000"/>
              <a:defRPr sz="5200"/>
            </a:lvl3pPr>
            <a:lvl4pPr lvl="3" algn="ctr">
              <a:spcBef>
                <a:spcPts val="0"/>
              </a:spcBef>
              <a:buSzPct val="100000"/>
              <a:defRPr sz="5200"/>
            </a:lvl4pPr>
            <a:lvl5pPr lvl="4" algn="ctr">
              <a:spcBef>
                <a:spcPts val="0"/>
              </a:spcBef>
              <a:buSzPct val="100000"/>
              <a:defRPr sz="5200"/>
            </a:lvl5pPr>
            <a:lvl6pPr lvl="5" algn="ctr">
              <a:spcBef>
                <a:spcPts val="0"/>
              </a:spcBef>
              <a:buSzPct val="100000"/>
              <a:defRPr sz="5200"/>
            </a:lvl6pPr>
            <a:lvl7pPr lvl="6" algn="ctr">
              <a:spcBef>
                <a:spcPts val="0"/>
              </a:spcBef>
              <a:buSzPct val="100000"/>
              <a:defRPr sz="5200"/>
            </a:lvl7pPr>
            <a:lvl8pPr lvl="7" algn="ctr">
              <a:spcBef>
                <a:spcPts val="0"/>
              </a:spcBef>
              <a:buSzPct val="100000"/>
              <a:defRPr sz="5200"/>
            </a:lvl8pPr>
            <a:lvl9pPr lvl="8" algn="ctr">
              <a:spcBef>
                <a:spcPts val="0"/>
              </a:spcBef>
              <a:buSzPct val="100000"/>
              <a:defRPr sz="5200"/>
            </a:lvl9pPr>
          </a:lstStyle>
          <a:p/>
        </p:txBody>
      </p:sp>
      <p:sp>
        <p:nvSpPr>
          <p:cNvPr id="11" name="Shape 11"/>
          <p:cNvSpPr txBox="1"/>
          <p:nvPr>
            <p:ph idx="1" type="subTitle"/>
          </p:nvPr>
        </p:nvSpPr>
        <p:spPr>
          <a:xfrm>
            <a:off x="311700" y="2834125"/>
            <a:ext cx="8520600" cy="792600"/>
          </a:xfrm>
          <a:prstGeom prst="rect">
            <a:avLst/>
          </a:prstGeom>
        </p:spPr>
        <p:txBody>
          <a:bodyPr anchorCtr="0" anchor="t" bIns="91425" lIns="91425" rIns="91425" tIns="91425"/>
          <a:lstStyle>
            <a:lvl1pPr lvl="0" algn="ctr">
              <a:lnSpc>
                <a:spcPct val="100000"/>
              </a:lnSpc>
              <a:spcBef>
                <a:spcPts val="0"/>
              </a:spcBef>
              <a:spcAft>
                <a:spcPts val="0"/>
              </a:spcAft>
              <a:buSzPct val="100000"/>
              <a:buNone/>
              <a:defRPr sz="2800"/>
            </a:lvl1pPr>
            <a:lvl2pPr lvl="1" algn="ctr">
              <a:lnSpc>
                <a:spcPct val="100000"/>
              </a:lnSpc>
              <a:spcBef>
                <a:spcPts val="0"/>
              </a:spcBef>
              <a:spcAft>
                <a:spcPts val="0"/>
              </a:spcAft>
              <a:buSzPct val="100000"/>
              <a:buNone/>
              <a:defRPr sz="2800"/>
            </a:lvl2pPr>
            <a:lvl3pPr lvl="2" algn="ctr">
              <a:lnSpc>
                <a:spcPct val="100000"/>
              </a:lnSpc>
              <a:spcBef>
                <a:spcPts val="0"/>
              </a:spcBef>
              <a:spcAft>
                <a:spcPts val="0"/>
              </a:spcAft>
              <a:buSzPct val="100000"/>
              <a:buNone/>
              <a:defRPr sz="2800"/>
            </a:lvl3pPr>
            <a:lvl4pPr lvl="3" algn="ctr">
              <a:lnSpc>
                <a:spcPct val="100000"/>
              </a:lnSpc>
              <a:spcBef>
                <a:spcPts val="0"/>
              </a:spcBef>
              <a:spcAft>
                <a:spcPts val="0"/>
              </a:spcAft>
              <a:buSzPct val="100000"/>
              <a:buNone/>
              <a:defRPr sz="2800"/>
            </a:lvl4pPr>
            <a:lvl5pPr lvl="4" algn="ctr">
              <a:lnSpc>
                <a:spcPct val="100000"/>
              </a:lnSpc>
              <a:spcBef>
                <a:spcPts val="0"/>
              </a:spcBef>
              <a:spcAft>
                <a:spcPts val="0"/>
              </a:spcAft>
              <a:buSzPct val="100000"/>
              <a:buNone/>
              <a:defRPr sz="2800"/>
            </a:lvl5pPr>
            <a:lvl6pPr lvl="5" algn="ctr">
              <a:lnSpc>
                <a:spcPct val="100000"/>
              </a:lnSpc>
              <a:spcBef>
                <a:spcPts val="0"/>
              </a:spcBef>
              <a:spcAft>
                <a:spcPts val="0"/>
              </a:spcAft>
              <a:buSzPct val="100000"/>
              <a:buNone/>
              <a:defRPr sz="2800"/>
            </a:lvl6pPr>
            <a:lvl7pPr lvl="6" algn="ctr">
              <a:lnSpc>
                <a:spcPct val="100000"/>
              </a:lnSpc>
              <a:spcBef>
                <a:spcPts val="0"/>
              </a:spcBef>
              <a:spcAft>
                <a:spcPts val="0"/>
              </a:spcAft>
              <a:buSzPct val="100000"/>
              <a:buNone/>
              <a:defRPr sz="2800"/>
            </a:lvl7pPr>
            <a:lvl8pPr lvl="7" algn="ctr">
              <a:lnSpc>
                <a:spcPct val="100000"/>
              </a:lnSpc>
              <a:spcBef>
                <a:spcPts val="0"/>
              </a:spcBef>
              <a:spcAft>
                <a:spcPts val="0"/>
              </a:spcAft>
              <a:buSzPct val="100000"/>
              <a:buNone/>
              <a:defRPr sz="2800"/>
            </a:lvl8pPr>
            <a:lvl9pPr lvl="8" algn="ctr">
              <a:lnSpc>
                <a:spcPct val="100000"/>
              </a:lnSpc>
              <a:spcBef>
                <a:spcPts val="0"/>
              </a:spcBef>
              <a:spcAft>
                <a:spcPts val="0"/>
              </a:spcAft>
              <a:buSzPct val="100000"/>
              <a:buNone/>
              <a:defRPr sz="2800"/>
            </a:lvl9pPr>
          </a:lstStyle>
          <a:p/>
        </p:txBody>
      </p:sp>
      <p:sp>
        <p:nvSpPr>
          <p:cNvPr id="12" name="Shape 12"/>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GB"/>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ig number">
    <p:spTree>
      <p:nvGrpSpPr>
        <p:cNvPr id="44" name="Shape 44"/>
        <p:cNvGrpSpPr/>
        <p:nvPr/>
      </p:nvGrpSpPr>
      <p:grpSpPr>
        <a:xfrm>
          <a:off x="0" y="0"/>
          <a:ext cx="0" cy="0"/>
          <a:chOff x="0" y="0"/>
          <a:chExt cx="0" cy="0"/>
        </a:xfrm>
      </p:grpSpPr>
      <p:sp>
        <p:nvSpPr>
          <p:cNvPr id="45" name="Shape 45"/>
          <p:cNvSpPr txBox="1"/>
          <p:nvPr>
            <p:ph type="title"/>
          </p:nvPr>
        </p:nvSpPr>
        <p:spPr>
          <a:xfrm>
            <a:off x="311700" y="1106125"/>
            <a:ext cx="8520600" cy="1963500"/>
          </a:xfrm>
          <a:prstGeom prst="rect">
            <a:avLst/>
          </a:prstGeom>
        </p:spPr>
        <p:txBody>
          <a:bodyPr anchorCtr="0" anchor="b" bIns="91425" lIns="91425" rIns="91425" tIns="91425"/>
          <a:lstStyle>
            <a:lvl1pPr lvl="0" algn="ctr">
              <a:spcBef>
                <a:spcPts val="0"/>
              </a:spcBef>
              <a:buSzPct val="100000"/>
              <a:defRPr sz="12000"/>
            </a:lvl1pPr>
            <a:lvl2pPr lvl="1" algn="ctr">
              <a:spcBef>
                <a:spcPts val="0"/>
              </a:spcBef>
              <a:buSzPct val="100000"/>
              <a:defRPr sz="12000"/>
            </a:lvl2pPr>
            <a:lvl3pPr lvl="2" algn="ctr">
              <a:spcBef>
                <a:spcPts val="0"/>
              </a:spcBef>
              <a:buSzPct val="100000"/>
              <a:defRPr sz="12000"/>
            </a:lvl3pPr>
            <a:lvl4pPr lvl="3" algn="ctr">
              <a:spcBef>
                <a:spcPts val="0"/>
              </a:spcBef>
              <a:buSzPct val="100000"/>
              <a:defRPr sz="12000"/>
            </a:lvl4pPr>
            <a:lvl5pPr lvl="4" algn="ctr">
              <a:spcBef>
                <a:spcPts val="0"/>
              </a:spcBef>
              <a:buSzPct val="100000"/>
              <a:defRPr sz="12000"/>
            </a:lvl5pPr>
            <a:lvl6pPr lvl="5" algn="ctr">
              <a:spcBef>
                <a:spcPts val="0"/>
              </a:spcBef>
              <a:buSzPct val="100000"/>
              <a:defRPr sz="12000"/>
            </a:lvl6pPr>
            <a:lvl7pPr lvl="6" algn="ctr">
              <a:spcBef>
                <a:spcPts val="0"/>
              </a:spcBef>
              <a:buSzPct val="100000"/>
              <a:defRPr sz="12000"/>
            </a:lvl7pPr>
            <a:lvl8pPr lvl="7" algn="ctr">
              <a:spcBef>
                <a:spcPts val="0"/>
              </a:spcBef>
              <a:buSzPct val="100000"/>
              <a:defRPr sz="12000"/>
            </a:lvl8pPr>
            <a:lvl9pPr lvl="8" algn="ctr">
              <a:spcBef>
                <a:spcPts val="0"/>
              </a:spcBef>
              <a:buSzPct val="100000"/>
              <a:defRPr sz="12000"/>
            </a:lvl9pPr>
          </a:lstStyle>
          <a:p/>
        </p:txBody>
      </p:sp>
      <p:sp>
        <p:nvSpPr>
          <p:cNvPr id="46" name="Shape 46"/>
          <p:cNvSpPr txBox="1"/>
          <p:nvPr>
            <p:ph idx="1" type="body"/>
          </p:nvPr>
        </p:nvSpPr>
        <p:spPr>
          <a:xfrm>
            <a:off x="311700" y="3152225"/>
            <a:ext cx="8520600" cy="1300800"/>
          </a:xfrm>
          <a:prstGeom prst="rect">
            <a:avLst/>
          </a:prstGeom>
        </p:spPr>
        <p:txBody>
          <a:bodyPr anchorCtr="0" anchor="t" bIns="91425" lIns="91425" rIns="91425" tIns="91425"/>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p:txBody>
      </p:sp>
      <p:sp>
        <p:nvSpPr>
          <p:cNvPr id="47" name="Shape 47"/>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GB"/>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48" name="Shape 48"/>
        <p:cNvGrpSpPr/>
        <p:nvPr/>
      </p:nvGrpSpPr>
      <p:grpSpPr>
        <a:xfrm>
          <a:off x="0" y="0"/>
          <a:ext cx="0" cy="0"/>
          <a:chOff x="0" y="0"/>
          <a:chExt cx="0" cy="0"/>
        </a:xfrm>
      </p:grpSpPr>
      <p:sp>
        <p:nvSpPr>
          <p:cNvPr id="49" name="Shape 49"/>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GB"/>
              <a:t>‹#›</a:t>
            </a:fld>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ustom layout">
    <p:bg>
      <p:bgPr>
        <a:solidFill>
          <a:srgbClr val="FFFFFF"/>
        </a:solidFill>
      </p:bgPr>
    </p:bg>
    <p:spTree>
      <p:nvGrpSpPr>
        <p:cNvPr id="50" name="Shape 50"/>
        <p:cNvGrpSpPr/>
        <p:nvPr/>
      </p:nvGrpSpPr>
      <p:grpSpPr>
        <a:xfrm>
          <a:off x="0" y="0"/>
          <a:ext cx="0" cy="0"/>
          <a:chOff x="0" y="0"/>
          <a:chExt cx="0" cy="0"/>
        </a:xfrm>
      </p:grpSpPr>
      <p:sp>
        <p:nvSpPr>
          <p:cNvPr id="51" name="Shape 51"/>
          <p:cNvSpPr/>
          <p:nvPr/>
        </p:nvSpPr>
        <p:spPr>
          <a:xfrm>
            <a:off x="0" y="0"/>
            <a:ext cx="9144000" cy="5143500"/>
          </a:xfrm>
          <a:prstGeom prst="rect">
            <a:avLst/>
          </a:prstGeom>
          <a:solidFill>
            <a:srgbClr val="FFFFFF"/>
          </a:solidFill>
          <a:ln>
            <a:noFill/>
          </a:ln>
        </p:spPr>
        <p:txBody>
          <a:bodyPr anchorCtr="0" anchor="ctr" bIns="91425" lIns="91425" rIns="91425" tIns="91425">
            <a:noAutofit/>
          </a:bodyPr>
          <a:lstStyle/>
          <a:p>
            <a:pPr lvl="0">
              <a:spcBef>
                <a:spcPts val="0"/>
              </a:spcBef>
              <a:buNone/>
            </a:pPr>
            <a:r>
              <a:t/>
            </a:r>
            <a:endParaRPr/>
          </a:p>
        </p:txBody>
      </p:sp>
      <p:sp>
        <p:nvSpPr>
          <p:cNvPr id="52" name="Shape 52"/>
          <p:cNvSpPr/>
          <p:nvPr/>
        </p:nvSpPr>
        <p:spPr>
          <a:xfrm>
            <a:off x="-14" y="0"/>
            <a:ext cx="6472200" cy="1741500"/>
          </a:xfrm>
          <a:prstGeom prst="rect">
            <a:avLst/>
          </a:prstGeom>
          <a:solidFill>
            <a:srgbClr val="000000"/>
          </a:solidFill>
          <a:ln>
            <a:noFill/>
          </a:ln>
        </p:spPr>
        <p:txBody>
          <a:bodyPr anchorCtr="0" anchor="ctr" bIns="91425" lIns="91425" rIns="91425" tIns="91425">
            <a:noAutofit/>
          </a:bodyPr>
          <a:lstStyle/>
          <a:p>
            <a:pPr lvl="0">
              <a:spcBef>
                <a:spcPts val="0"/>
              </a:spcBef>
              <a:buNone/>
            </a:pPr>
            <a:r>
              <a:t/>
            </a:r>
            <a:endParaRPr/>
          </a:p>
        </p:txBody>
      </p:sp>
      <p:sp>
        <p:nvSpPr>
          <p:cNvPr id="53" name="Shape 53"/>
          <p:cNvSpPr/>
          <p:nvPr/>
        </p:nvSpPr>
        <p:spPr>
          <a:xfrm rot="10800000">
            <a:off x="3991186" y="-69"/>
            <a:ext cx="1741500" cy="1741500"/>
          </a:xfrm>
          <a:prstGeom prst="flowChartDelay">
            <a:avLst/>
          </a:prstGeom>
          <a:solidFill>
            <a:srgbClr val="434343">
              <a:alpha val="45490"/>
            </a:srgbClr>
          </a:solidFill>
          <a:ln>
            <a:noFill/>
          </a:ln>
        </p:spPr>
        <p:txBody>
          <a:bodyPr anchorCtr="0" anchor="ctr" bIns="91425" lIns="91425" rIns="91425" tIns="91425">
            <a:noAutofit/>
          </a:bodyPr>
          <a:lstStyle/>
          <a:p>
            <a:pPr lvl="0">
              <a:spcBef>
                <a:spcPts val="0"/>
              </a:spcBef>
              <a:buNone/>
            </a:pPr>
            <a:r>
              <a:t/>
            </a:r>
            <a:endParaRPr/>
          </a:p>
        </p:txBody>
      </p:sp>
      <p:sp>
        <p:nvSpPr>
          <p:cNvPr id="54" name="Shape 54"/>
          <p:cNvSpPr/>
          <p:nvPr/>
        </p:nvSpPr>
        <p:spPr>
          <a:xfrm rot="10800000">
            <a:off x="4435464" y="-69"/>
            <a:ext cx="1741500" cy="1741500"/>
          </a:xfrm>
          <a:prstGeom prst="flowChartDelay">
            <a:avLst/>
          </a:prstGeom>
          <a:solidFill>
            <a:srgbClr val="666666">
              <a:alpha val="27840"/>
            </a:srgbClr>
          </a:solidFill>
          <a:ln>
            <a:noFill/>
          </a:ln>
        </p:spPr>
        <p:txBody>
          <a:bodyPr anchorCtr="0" anchor="ctr" bIns="91425" lIns="91425" rIns="91425" tIns="91425">
            <a:noAutofit/>
          </a:bodyPr>
          <a:lstStyle/>
          <a:p>
            <a:pPr lvl="0">
              <a:spcBef>
                <a:spcPts val="0"/>
              </a:spcBef>
              <a:buNone/>
            </a:pPr>
            <a:r>
              <a:t/>
            </a:r>
            <a:endParaRPr/>
          </a:p>
        </p:txBody>
      </p:sp>
      <p:sp>
        <p:nvSpPr>
          <p:cNvPr id="55" name="Shape 55"/>
          <p:cNvSpPr/>
          <p:nvPr/>
        </p:nvSpPr>
        <p:spPr>
          <a:xfrm rot="10800000">
            <a:off x="4863675" y="-69"/>
            <a:ext cx="1741500" cy="1741500"/>
          </a:xfrm>
          <a:prstGeom prst="flowChartDelay">
            <a:avLst/>
          </a:prstGeom>
          <a:solidFill>
            <a:srgbClr val="434343"/>
          </a:solidFill>
          <a:ln>
            <a:noFill/>
          </a:ln>
        </p:spPr>
        <p:txBody>
          <a:bodyPr anchorCtr="0" anchor="ctr" bIns="91425" lIns="91425" rIns="91425" tIns="91425">
            <a:noAutofit/>
          </a:bodyPr>
          <a:lstStyle/>
          <a:p>
            <a:pPr lvl="0">
              <a:spcBef>
                <a:spcPts val="0"/>
              </a:spcBef>
              <a:buNone/>
            </a:pPr>
            <a:r>
              <a:t/>
            </a:r>
            <a:endParaRPr/>
          </a:p>
        </p:txBody>
      </p:sp>
      <p:sp>
        <p:nvSpPr>
          <p:cNvPr id="56" name="Shape 56"/>
          <p:cNvSpPr/>
          <p:nvPr/>
        </p:nvSpPr>
        <p:spPr>
          <a:xfrm>
            <a:off x="6551674" y="0"/>
            <a:ext cx="2592300" cy="1741500"/>
          </a:xfrm>
          <a:prstGeom prst="rect">
            <a:avLst/>
          </a:prstGeom>
          <a:solidFill>
            <a:srgbClr val="434343"/>
          </a:solidFill>
          <a:ln>
            <a:noFill/>
          </a:ln>
        </p:spPr>
        <p:txBody>
          <a:bodyPr anchorCtr="0" anchor="ctr" bIns="91425" lIns="91425" rIns="91425" tIns="91425">
            <a:noAutofit/>
          </a:bodyPr>
          <a:lstStyle/>
          <a:p>
            <a:pPr lvl="0">
              <a:spcBef>
                <a:spcPts val="0"/>
              </a:spcBef>
              <a:buNone/>
            </a:pPr>
            <a:r>
              <a:t/>
            </a:r>
            <a:endParaRPr/>
          </a:p>
        </p:txBody>
      </p:sp>
      <p:sp>
        <p:nvSpPr>
          <p:cNvPr id="57" name="Shape 57"/>
          <p:cNvSpPr txBox="1"/>
          <p:nvPr>
            <p:ph type="title"/>
          </p:nvPr>
        </p:nvSpPr>
        <p:spPr>
          <a:xfrm>
            <a:off x="324475" y="148225"/>
            <a:ext cx="3559500" cy="1373700"/>
          </a:xfrm>
          <a:prstGeom prst="rect">
            <a:avLst/>
          </a:prstGeom>
          <a:noFill/>
        </p:spPr>
        <p:txBody>
          <a:bodyPr anchorCtr="0" anchor="b" bIns="91425" lIns="91425" rIns="91425" tIns="91425"/>
          <a:lstStyle>
            <a:lvl1pPr lvl="0" algn="l">
              <a:lnSpc>
                <a:spcPct val="100000"/>
              </a:lnSpc>
              <a:spcBef>
                <a:spcPts val="0"/>
              </a:spcBef>
              <a:spcAft>
                <a:spcPts val="0"/>
              </a:spcAft>
              <a:buNone/>
              <a:defRPr b="1" sz="2800">
                <a:solidFill>
                  <a:srgbClr val="FFFFFF"/>
                </a:solidFill>
              </a:defRPr>
            </a:lvl1pPr>
            <a:lvl2pPr lvl="1" algn="l">
              <a:lnSpc>
                <a:spcPct val="100000"/>
              </a:lnSpc>
              <a:spcBef>
                <a:spcPts val="0"/>
              </a:spcBef>
              <a:spcAft>
                <a:spcPts val="0"/>
              </a:spcAft>
              <a:buNone/>
              <a:defRPr b="1" sz="2800">
                <a:solidFill>
                  <a:srgbClr val="FFFFFF"/>
                </a:solidFill>
              </a:defRPr>
            </a:lvl2pPr>
            <a:lvl3pPr lvl="2" algn="l">
              <a:lnSpc>
                <a:spcPct val="100000"/>
              </a:lnSpc>
              <a:spcBef>
                <a:spcPts val="0"/>
              </a:spcBef>
              <a:spcAft>
                <a:spcPts val="0"/>
              </a:spcAft>
              <a:buNone/>
              <a:defRPr b="1" sz="2800">
                <a:solidFill>
                  <a:srgbClr val="FFFFFF"/>
                </a:solidFill>
              </a:defRPr>
            </a:lvl3pPr>
            <a:lvl4pPr lvl="3" algn="l">
              <a:lnSpc>
                <a:spcPct val="100000"/>
              </a:lnSpc>
              <a:spcBef>
                <a:spcPts val="0"/>
              </a:spcBef>
              <a:spcAft>
                <a:spcPts val="0"/>
              </a:spcAft>
              <a:buNone/>
              <a:defRPr b="1" sz="2800">
                <a:solidFill>
                  <a:srgbClr val="FFFFFF"/>
                </a:solidFill>
              </a:defRPr>
            </a:lvl4pPr>
            <a:lvl5pPr lvl="4" algn="l">
              <a:lnSpc>
                <a:spcPct val="100000"/>
              </a:lnSpc>
              <a:spcBef>
                <a:spcPts val="0"/>
              </a:spcBef>
              <a:spcAft>
                <a:spcPts val="0"/>
              </a:spcAft>
              <a:buNone/>
              <a:defRPr b="1" sz="2800">
                <a:solidFill>
                  <a:srgbClr val="FFFFFF"/>
                </a:solidFill>
              </a:defRPr>
            </a:lvl5pPr>
            <a:lvl6pPr lvl="5" algn="l">
              <a:lnSpc>
                <a:spcPct val="100000"/>
              </a:lnSpc>
              <a:spcBef>
                <a:spcPts val="0"/>
              </a:spcBef>
              <a:spcAft>
                <a:spcPts val="0"/>
              </a:spcAft>
              <a:buNone/>
              <a:defRPr b="1" sz="2800">
                <a:solidFill>
                  <a:srgbClr val="FFFFFF"/>
                </a:solidFill>
              </a:defRPr>
            </a:lvl6pPr>
            <a:lvl7pPr lvl="6" algn="l">
              <a:lnSpc>
                <a:spcPct val="100000"/>
              </a:lnSpc>
              <a:spcBef>
                <a:spcPts val="0"/>
              </a:spcBef>
              <a:spcAft>
                <a:spcPts val="0"/>
              </a:spcAft>
              <a:buNone/>
              <a:defRPr b="1" sz="2800">
                <a:solidFill>
                  <a:srgbClr val="FFFFFF"/>
                </a:solidFill>
              </a:defRPr>
            </a:lvl7pPr>
            <a:lvl8pPr lvl="7" algn="l">
              <a:lnSpc>
                <a:spcPct val="100000"/>
              </a:lnSpc>
              <a:spcBef>
                <a:spcPts val="0"/>
              </a:spcBef>
              <a:spcAft>
                <a:spcPts val="0"/>
              </a:spcAft>
              <a:buNone/>
              <a:defRPr b="1" sz="2800">
                <a:solidFill>
                  <a:srgbClr val="FFFFFF"/>
                </a:solidFill>
              </a:defRPr>
            </a:lvl8pPr>
            <a:lvl9pPr lvl="8" algn="l">
              <a:lnSpc>
                <a:spcPct val="100000"/>
              </a:lnSpc>
              <a:spcBef>
                <a:spcPts val="0"/>
              </a:spcBef>
              <a:spcAft>
                <a:spcPts val="0"/>
              </a:spcAft>
              <a:buNone/>
              <a:defRPr b="1" sz="2800">
                <a:solidFill>
                  <a:srgbClr val="FFFFFF"/>
                </a:solidFill>
              </a:defRPr>
            </a:lvl9pPr>
          </a:lstStyle>
          <a:p/>
        </p:txBody>
      </p:sp>
      <p:sp>
        <p:nvSpPr>
          <p:cNvPr id="58" name="Shape 58"/>
          <p:cNvSpPr txBox="1"/>
          <p:nvPr>
            <p:ph idx="1" type="body"/>
          </p:nvPr>
        </p:nvSpPr>
        <p:spPr>
          <a:xfrm>
            <a:off x="324475" y="1920450"/>
            <a:ext cx="4124100" cy="2704200"/>
          </a:xfrm>
          <a:prstGeom prst="rect">
            <a:avLst/>
          </a:prstGeom>
          <a:noFill/>
        </p:spPr>
        <p:txBody>
          <a:bodyPr anchorCtr="0" anchor="t" bIns="91425" lIns="91425" rIns="91425" tIns="91425"/>
          <a:lstStyle>
            <a:lvl1pPr lvl="0" algn="l">
              <a:lnSpc>
                <a:spcPct val="115000"/>
              </a:lnSpc>
              <a:spcBef>
                <a:spcPts val="0"/>
              </a:spcBef>
              <a:spcAft>
                <a:spcPts val="1600"/>
              </a:spcAft>
              <a:buClr>
                <a:srgbClr val="616161"/>
              </a:buClr>
              <a:buSzPct val="100000"/>
              <a:defRPr sz="1600">
                <a:solidFill>
                  <a:srgbClr val="616161"/>
                </a:solidFill>
              </a:defRPr>
            </a:lvl1pPr>
            <a:lvl2pPr lvl="1" algn="l">
              <a:lnSpc>
                <a:spcPct val="115000"/>
              </a:lnSpc>
              <a:spcBef>
                <a:spcPts val="0"/>
              </a:spcBef>
              <a:spcAft>
                <a:spcPts val="1600"/>
              </a:spcAft>
              <a:buClr>
                <a:srgbClr val="616161"/>
              </a:buClr>
              <a:defRPr sz="1400">
                <a:solidFill>
                  <a:srgbClr val="616161"/>
                </a:solidFill>
              </a:defRPr>
            </a:lvl2pPr>
            <a:lvl3pPr lvl="2" algn="l">
              <a:lnSpc>
                <a:spcPct val="115000"/>
              </a:lnSpc>
              <a:spcBef>
                <a:spcPts val="0"/>
              </a:spcBef>
              <a:spcAft>
                <a:spcPts val="1600"/>
              </a:spcAft>
              <a:buClr>
                <a:srgbClr val="616161"/>
              </a:buClr>
              <a:defRPr sz="1400">
                <a:solidFill>
                  <a:srgbClr val="616161"/>
                </a:solidFill>
              </a:defRPr>
            </a:lvl3pPr>
            <a:lvl4pPr lvl="3" algn="l">
              <a:lnSpc>
                <a:spcPct val="115000"/>
              </a:lnSpc>
              <a:spcBef>
                <a:spcPts val="0"/>
              </a:spcBef>
              <a:spcAft>
                <a:spcPts val="1600"/>
              </a:spcAft>
              <a:buClr>
                <a:srgbClr val="616161"/>
              </a:buClr>
              <a:defRPr sz="1400">
                <a:solidFill>
                  <a:srgbClr val="616161"/>
                </a:solidFill>
              </a:defRPr>
            </a:lvl4pPr>
            <a:lvl5pPr lvl="4" algn="l">
              <a:lnSpc>
                <a:spcPct val="115000"/>
              </a:lnSpc>
              <a:spcBef>
                <a:spcPts val="0"/>
              </a:spcBef>
              <a:spcAft>
                <a:spcPts val="1600"/>
              </a:spcAft>
              <a:buClr>
                <a:srgbClr val="616161"/>
              </a:buClr>
              <a:defRPr sz="1400">
                <a:solidFill>
                  <a:srgbClr val="616161"/>
                </a:solidFill>
              </a:defRPr>
            </a:lvl5pPr>
            <a:lvl6pPr lvl="5" algn="l">
              <a:lnSpc>
                <a:spcPct val="115000"/>
              </a:lnSpc>
              <a:spcBef>
                <a:spcPts val="0"/>
              </a:spcBef>
              <a:spcAft>
                <a:spcPts val="1600"/>
              </a:spcAft>
              <a:buClr>
                <a:srgbClr val="616161"/>
              </a:buClr>
              <a:defRPr sz="1400">
                <a:solidFill>
                  <a:srgbClr val="616161"/>
                </a:solidFill>
              </a:defRPr>
            </a:lvl6pPr>
            <a:lvl7pPr lvl="6" algn="l">
              <a:lnSpc>
                <a:spcPct val="115000"/>
              </a:lnSpc>
              <a:spcBef>
                <a:spcPts val="0"/>
              </a:spcBef>
              <a:spcAft>
                <a:spcPts val="1600"/>
              </a:spcAft>
              <a:buClr>
                <a:srgbClr val="616161"/>
              </a:buClr>
              <a:defRPr sz="1400">
                <a:solidFill>
                  <a:srgbClr val="616161"/>
                </a:solidFill>
              </a:defRPr>
            </a:lvl7pPr>
            <a:lvl8pPr lvl="7" algn="l">
              <a:lnSpc>
                <a:spcPct val="115000"/>
              </a:lnSpc>
              <a:spcBef>
                <a:spcPts val="0"/>
              </a:spcBef>
              <a:spcAft>
                <a:spcPts val="1600"/>
              </a:spcAft>
              <a:buClr>
                <a:srgbClr val="616161"/>
              </a:buClr>
              <a:defRPr sz="1400">
                <a:solidFill>
                  <a:srgbClr val="616161"/>
                </a:solidFill>
              </a:defRPr>
            </a:lvl8pPr>
            <a:lvl9pPr lvl="8" algn="l">
              <a:lnSpc>
                <a:spcPct val="115000"/>
              </a:lnSpc>
              <a:spcBef>
                <a:spcPts val="0"/>
              </a:spcBef>
              <a:spcAft>
                <a:spcPts val="1600"/>
              </a:spcAft>
              <a:buClr>
                <a:srgbClr val="616161"/>
              </a:buClr>
              <a:defRPr sz="1400">
                <a:solidFill>
                  <a:srgbClr val="616161"/>
                </a:solidFill>
              </a:defRPr>
            </a:lvl9pPr>
          </a:lstStyle>
          <a:p/>
        </p:txBody>
      </p:sp>
      <p:sp>
        <p:nvSpPr>
          <p:cNvPr id="59" name="Shape 59"/>
          <p:cNvSpPr txBox="1"/>
          <p:nvPr>
            <p:ph idx="2" type="body"/>
          </p:nvPr>
        </p:nvSpPr>
        <p:spPr>
          <a:xfrm>
            <a:off x="4668277" y="1920450"/>
            <a:ext cx="4124100" cy="2704200"/>
          </a:xfrm>
          <a:prstGeom prst="rect">
            <a:avLst/>
          </a:prstGeom>
          <a:noFill/>
        </p:spPr>
        <p:txBody>
          <a:bodyPr anchorCtr="0" anchor="t" bIns="91425" lIns="91425" rIns="91425" tIns="91425"/>
          <a:lstStyle>
            <a:lvl1pPr lvl="0" algn="l">
              <a:lnSpc>
                <a:spcPct val="115000"/>
              </a:lnSpc>
              <a:spcBef>
                <a:spcPts val="0"/>
              </a:spcBef>
              <a:spcAft>
                <a:spcPts val="1600"/>
              </a:spcAft>
              <a:buClr>
                <a:srgbClr val="616161"/>
              </a:buClr>
              <a:buSzPct val="100000"/>
              <a:defRPr sz="1600">
                <a:solidFill>
                  <a:srgbClr val="616161"/>
                </a:solidFill>
              </a:defRPr>
            </a:lvl1pPr>
            <a:lvl2pPr lvl="1" algn="l">
              <a:lnSpc>
                <a:spcPct val="115000"/>
              </a:lnSpc>
              <a:spcBef>
                <a:spcPts val="0"/>
              </a:spcBef>
              <a:spcAft>
                <a:spcPts val="1600"/>
              </a:spcAft>
              <a:buClr>
                <a:srgbClr val="616161"/>
              </a:buClr>
              <a:defRPr sz="1400">
                <a:solidFill>
                  <a:srgbClr val="616161"/>
                </a:solidFill>
              </a:defRPr>
            </a:lvl2pPr>
            <a:lvl3pPr lvl="2" algn="l">
              <a:lnSpc>
                <a:spcPct val="115000"/>
              </a:lnSpc>
              <a:spcBef>
                <a:spcPts val="0"/>
              </a:spcBef>
              <a:spcAft>
                <a:spcPts val="1600"/>
              </a:spcAft>
              <a:buClr>
                <a:srgbClr val="616161"/>
              </a:buClr>
              <a:defRPr sz="1400">
                <a:solidFill>
                  <a:srgbClr val="616161"/>
                </a:solidFill>
              </a:defRPr>
            </a:lvl3pPr>
            <a:lvl4pPr lvl="3" algn="l">
              <a:lnSpc>
                <a:spcPct val="115000"/>
              </a:lnSpc>
              <a:spcBef>
                <a:spcPts val="0"/>
              </a:spcBef>
              <a:spcAft>
                <a:spcPts val="1600"/>
              </a:spcAft>
              <a:buClr>
                <a:srgbClr val="616161"/>
              </a:buClr>
              <a:defRPr sz="1400">
                <a:solidFill>
                  <a:srgbClr val="616161"/>
                </a:solidFill>
              </a:defRPr>
            </a:lvl4pPr>
            <a:lvl5pPr lvl="4" algn="l">
              <a:lnSpc>
                <a:spcPct val="115000"/>
              </a:lnSpc>
              <a:spcBef>
                <a:spcPts val="0"/>
              </a:spcBef>
              <a:spcAft>
                <a:spcPts val="1600"/>
              </a:spcAft>
              <a:buClr>
                <a:srgbClr val="616161"/>
              </a:buClr>
              <a:defRPr sz="1400">
                <a:solidFill>
                  <a:srgbClr val="616161"/>
                </a:solidFill>
              </a:defRPr>
            </a:lvl5pPr>
            <a:lvl6pPr lvl="5" algn="l">
              <a:lnSpc>
                <a:spcPct val="115000"/>
              </a:lnSpc>
              <a:spcBef>
                <a:spcPts val="0"/>
              </a:spcBef>
              <a:spcAft>
                <a:spcPts val="1600"/>
              </a:spcAft>
              <a:buClr>
                <a:srgbClr val="616161"/>
              </a:buClr>
              <a:defRPr sz="1400">
                <a:solidFill>
                  <a:srgbClr val="616161"/>
                </a:solidFill>
              </a:defRPr>
            </a:lvl6pPr>
            <a:lvl7pPr lvl="6" algn="l">
              <a:lnSpc>
                <a:spcPct val="115000"/>
              </a:lnSpc>
              <a:spcBef>
                <a:spcPts val="0"/>
              </a:spcBef>
              <a:spcAft>
                <a:spcPts val="1600"/>
              </a:spcAft>
              <a:buClr>
                <a:srgbClr val="616161"/>
              </a:buClr>
              <a:defRPr sz="1400">
                <a:solidFill>
                  <a:srgbClr val="616161"/>
                </a:solidFill>
              </a:defRPr>
            </a:lvl7pPr>
            <a:lvl8pPr lvl="7" algn="l">
              <a:lnSpc>
                <a:spcPct val="115000"/>
              </a:lnSpc>
              <a:spcBef>
                <a:spcPts val="0"/>
              </a:spcBef>
              <a:spcAft>
                <a:spcPts val="1600"/>
              </a:spcAft>
              <a:buClr>
                <a:srgbClr val="616161"/>
              </a:buClr>
              <a:defRPr sz="1400">
                <a:solidFill>
                  <a:srgbClr val="616161"/>
                </a:solidFill>
              </a:defRPr>
            </a:lvl8pPr>
            <a:lvl9pPr lvl="8" algn="l">
              <a:lnSpc>
                <a:spcPct val="115000"/>
              </a:lnSpc>
              <a:spcBef>
                <a:spcPts val="0"/>
              </a:spcBef>
              <a:spcAft>
                <a:spcPts val="1600"/>
              </a:spcAft>
              <a:buClr>
                <a:srgbClr val="616161"/>
              </a:buClr>
              <a:defRPr sz="1400">
                <a:solidFill>
                  <a:srgbClr val="616161"/>
                </a:solidFill>
              </a:defRPr>
            </a:lvl9pPr>
          </a:lstStyle>
          <a:p/>
        </p:txBody>
      </p:sp>
      <p:sp>
        <p:nvSpPr>
          <p:cNvPr id="60" name="Shape 60"/>
          <p:cNvSpPr txBox="1"/>
          <p:nvPr>
            <p:ph idx="12" type="sldNum"/>
          </p:nvPr>
        </p:nvSpPr>
        <p:spPr>
          <a:xfrm>
            <a:off x="8472457" y="4663216"/>
            <a:ext cx="548700" cy="393600"/>
          </a:xfrm>
          <a:prstGeom prst="rect">
            <a:avLst/>
          </a:prstGeom>
          <a:noFill/>
        </p:spPr>
        <p:txBody>
          <a:bodyPr anchorCtr="0" anchor="ctr" bIns="91425" lIns="91425" rIns="91425" tIns="91425">
            <a:noAutofit/>
          </a:bodyPr>
          <a:lstStyle/>
          <a:p>
            <a:pPr lvl="0" algn="r">
              <a:lnSpc>
                <a:spcPct val="100000"/>
              </a:lnSpc>
              <a:spcBef>
                <a:spcPts val="0"/>
              </a:spcBef>
              <a:spcAft>
                <a:spcPts val="0"/>
              </a:spcAft>
              <a:buNone/>
            </a:pPr>
            <a:fld id="{00000000-1234-1234-1234-123412341234}" type="slidenum">
              <a:rPr lang="en-GB" sz="1000">
                <a:solidFill>
                  <a:srgbClr val="616161"/>
                </a:solidFill>
              </a:rPr>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secHead">
  <p:cSld name="Section header">
    <p:spTree>
      <p:nvGrpSpPr>
        <p:cNvPr id="13" name="Shape 13"/>
        <p:cNvGrpSpPr/>
        <p:nvPr/>
      </p:nvGrpSpPr>
      <p:grpSpPr>
        <a:xfrm>
          <a:off x="0" y="0"/>
          <a:ext cx="0" cy="0"/>
          <a:chOff x="0" y="0"/>
          <a:chExt cx="0" cy="0"/>
        </a:xfrm>
      </p:grpSpPr>
      <p:sp>
        <p:nvSpPr>
          <p:cNvPr id="14" name="Shape 14"/>
          <p:cNvSpPr txBox="1"/>
          <p:nvPr>
            <p:ph type="title"/>
          </p:nvPr>
        </p:nvSpPr>
        <p:spPr>
          <a:xfrm>
            <a:off x="311700" y="2150850"/>
            <a:ext cx="8520600" cy="841800"/>
          </a:xfrm>
          <a:prstGeom prst="rect">
            <a:avLst/>
          </a:prstGeom>
        </p:spPr>
        <p:txBody>
          <a:bodyPr anchorCtr="0" anchor="ctr" bIns="91425" lIns="91425" rIns="91425" tIns="91425"/>
          <a:lstStyle>
            <a:lvl1pPr lvl="0" algn="ctr">
              <a:spcBef>
                <a:spcPts val="0"/>
              </a:spcBef>
              <a:buSzPct val="100000"/>
              <a:defRPr sz="3600"/>
            </a:lvl1pPr>
            <a:lvl2pPr lvl="1" algn="ctr">
              <a:spcBef>
                <a:spcPts val="0"/>
              </a:spcBef>
              <a:buSzPct val="100000"/>
              <a:defRPr sz="3600"/>
            </a:lvl2pPr>
            <a:lvl3pPr lvl="2" algn="ctr">
              <a:spcBef>
                <a:spcPts val="0"/>
              </a:spcBef>
              <a:buSzPct val="100000"/>
              <a:defRPr sz="3600"/>
            </a:lvl3pPr>
            <a:lvl4pPr lvl="3" algn="ctr">
              <a:spcBef>
                <a:spcPts val="0"/>
              </a:spcBef>
              <a:buSzPct val="100000"/>
              <a:defRPr sz="3600"/>
            </a:lvl4pPr>
            <a:lvl5pPr lvl="4" algn="ctr">
              <a:spcBef>
                <a:spcPts val="0"/>
              </a:spcBef>
              <a:buSzPct val="100000"/>
              <a:defRPr sz="3600"/>
            </a:lvl5pPr>
            <a:lvl6pPr lvl="5" algn="ctr">
              <a:spcBef>
                <a:spcPts val="0"/>
              </a:spcBef>
              <a:buSzPct val="100000"/>
              <a:defRPr sz="3600"/>
            </a:lvl6pPr>
            <a:lvl7pPr lvl="6" algn="ctr">
              <a:spcBef>
                <a:spcPts val="0"/>
              </a:spcBef>
              <a:buSzPct val="100000"/>
              <a:defRPr sz="3600"/>
            </a:lvl7pPr>
            <a:lvl8pPr lvl="7" algn="ctr">
              <a:spcBef>
                <a:spcPts val="0"/>
              </a:spcBef>
              <a:buSzPct val="100000"/>
              <a:defRPr sz="3600"/>
            </a:lvl8pPr>
            <a:lvl9pPr lvl="8" algn="ctr">
              <a:spcBef>
                <a:spcPts val="0"/>
              </a:spcBef>
              <a:buSzPct val="100000"/>
              <a:defRPr sz="3600"/>
            </a:lvl9pPr>
          </a:lstStyle>
          <a:p/>
        </p:txBody>
      </p:sp>
      <p:sp>
        <p:nvSpPr>
          <p:cNvPr id="15" name="Shape 15"/>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GB"/>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and body">
    <p:spTree>
      <p:nvGrpSpPr>
        <p:cNvPr id="16" name="Shape 16"/>
        <p:cNvGrpSpPr/>
        <p:nvPr/>
      </p:nvGrpSpPr>
      <p:grpSpPr>
        <a:xfrm>
          <a:off x="0" y="0"/>
          <a:ext cx="0" cy="0"/>
          <a:chOff x="0" y="0"/>
          <a:chExt cx="0" cy="0"/>
        </a:xfrm>
      </p:grpSpPr>
      <p:sp>
        <p:nvSpPr>
          <p:cNvPr id="17" name="Shape 17"/>
          <p:cNvSpPr txBox="1"/>
          <p:nvPr>
            <p:ph type="title"/>
          </p:nvPr>
        </p:nvSpPr>
        <p:spPr>
          <a:xfrm>
            <a:off x="311700" y="445025"/>
            <a:ext cx="8520600" cy="5727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18" name="Shape 18"/>
          <p:cNvSpPr txBox="1"/>
          <p:nvPr>
            <p:ph idx="1" type="body"/>
          </p:nvPr>
        </p:nvSpPr>
        <p:spPr>
          <a:xfrm>
            <a:off x="311700" y="1152475"/>
            <a:ext cx="8520600" cy="34164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19" name="Shape 19"/>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GB"/>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and two columns">
    <p:spTree>
      <p:nvGrpSpPr>
        <p:cNvPr id="20" name="Shape 20"/>
        <p:cNvGrpSpPr/>
        <p:nvPr/>
      </p:nvGrpSpPr>
      <p:grpSpPr>
        <a:xfrm>
          <a:off x="0" y="0"/>
          <a:ext cx="0" cy="0"/>
          <a:chOff x="0" y="0"/>
          <a:chExt cx="0" cy="0"/>
        </a:xfrm>
      </p:grpSpPr>
      <p:sp>
        <p:nvSpPr>
          <p:cNvPr id="21" name="Shape 21"/>
          <p:cNvSpPr txBox="1"/>
          <p:nvPr>
            <p:ph type="title"/>
          </p:nvPr>
        </p:nvSpPr>
        <p:spPr>
          <a:xfrm>
            <a:off x="311700" y="445025"/>
            <a:ext cx="8520600" cy="5727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2" name="Shape 22"/>
          <p:cNvSpPr txBox="1"/>
          <p:nvPr>
            <p:ph idx="1" type="body"/>
          </p:nvPr>
        </p:nvSpPr>
        <p:spPr>
          <a:xfrm>
            <a:off x="311700" y="1152475"/>
            <a:ext cx="3999900" cy="3416400"/>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23" name="Shape 23"/>
          <p:cNvSpPr txBox="1"/>
          <p:nvPr>
            <p:ph idx="2" type="body"/>
          </p:nvPr>
        </p:nvSpPr>
        <p:spPr>
          <a:xfrm>
            <a:off x="4832400" y="1152475"/>
            <a:ext cx="3999900" cy="3416400"/>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24" name="Shape 24"/>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GB"/>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25" name="Shape 25"/>
        <p:cNvGrpSpPr/>
        <p:nvPr/>
      </p:nvGrpSpPr>
      <p:grpSpPr>
        <a:xfrm>
          <a:off x="0" y="0"/>
          <a:ext cx="0" cy="0"/>
          <a:chOff x="0" y="0"/>
          <a:chExt cx="0" cy="0"/>
        </a:xfrm>
      </p:grpSpPr>
      <p:sp>
        <p:nvSpPr>
          <p:cNvPr id="26" name="Shape 26"/>
          <p:cNvSpPr txBox="1"/>
          <p:nvPr>
            <p:ph type="title"/>
          </p:nvPr>
        </p:nvSpPr>
        <p:spPr>
          <a:xfrm>
            <a:off x="311700" y="445025"/>
            <a:ext cx="8520600" cy="5727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7" name="Shape 27"/>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GB"/>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One column text">
    <p:spTree>
      <p:nvGrpSpPr>
        <p:cNvPr id="28" name="Shape 28"/>
        <p:cNvGrpSpPr/>
        <p:nvPr/>
      </p:nvGrpSpPr>
      <p:grpSpPr>
        <a:xfrm>
          <a:off x="0" y="0"/>
          <a:ext cx="0" cy="0"/>
          <a:chOff x="0" y="0"/>
          <a:chExt cx="0" cy="0"/>
        </a:xfrm>
      </p:grpSpPr>
      <p:sp>
        <p:nvSpPr>
          <p:cNvPr id="29" name="Shape 29"/>
          <p:cNvSpPr txBox="1"/>
          <p:nvPr>
            <p:ph type="title"/>
          </p:nvPr>
        </p:nvSpPr>
        <p:spPr>
          <a:xfrm>
            <a:off x="311700" y="555600"/>
            <a:ext cx="2808000" cy="755700"/>
          </a:xfrm>
          <a:prstGeom prst="rect">
            <a:avLst/>
          </a:prstGeom>
        </p:spPr>
        <p:txBody>
          <a:bodyPr anchorCtr="0" anchor="b" bIns="91425" lIns="91425" rIns="91425" tIns="91425"/>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p:txBody>
      </p:sp>
      <p:sp>
        <p:nvSpPr>
          <p:cNvPr id="30" name="Shape 30"/>
          <p:cNvSpPr txBox="1"/>
          <p:nvPr>
            <p:ph idx="1" type="body"/>
          </p:nvPr>
        </p:nvSpPr>
        <p:spPr>
          <a:xfrm>
            <a:off x="311700" y="1389600"/>
            <a:ext cx="2808000" cy="3179400"/>
          </a:xfrm>
          <a:prstGeom prst="rect">
            <a:avLst/>
          </a:prstGeom>
        </p:spPr>
        <p:txBody>
          <a:bodyPr anchorCtr="0" anchor="t" bIns="91425" lIns="91425" rIns="91425" tIns="91425"/>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31" name="Shape 31"/>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GB"/>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Main point">
    <p:spTree>
      <p:nvGrpSpPr>
        <p:cNvPr id="32" name="Shape 32"/>
        <p:cNvGrpSpPr/>
        <p:nvPr/>
      </p:nvGrpSpPr>
      <p:grpSpPr>
        <a:xfrm>
          <a:off x="0" y="0"/>
          <a:ext cx="0" cy="0"/>
          <a:chOff x="0" y="0"/>
          <a:chExt cx="0" cy="0"/>
        </a:xfrm>
      </p:grpSpPr>
      <p:sp>
        <p:nvSpPr>
          <p:cNvPr id="33" name="Shape 33"/>
          <p:cNvSpPr txBox="1"/>
          <p:nvPr>
            <p:ph type="title"/>
          </p:nvPr>
        </p:nvSpPr>
        <p:spPr>
          <a:xfrm>
            <a:off x="490250" y="450150"/>
            <a:ext cx="6367800" cy="4090800"/>
          </a:xfrm>
          <a:prstGeom prst="rect">
            <a:avLst/>
          </a:prstGeom>
        </p:spPr>
        <p:txBody>
          <a:bodyPr anchorCtr="0" anchor="ctr" bIns="91425" lIns="91425" rIns="91425" tIns="91425"/>
          <a:lstStyle>
            <a:lvl1pPr lvl="0">
              <a:spcBef>
                <a:spcPts val="0"/>
              </a:spcBef>
              <a:buSzPct val="100000"/>
              <a:defRPr sz="4800"/>
            </a:lvl1pPr>
            <a:lvl2pPr lvl="1">
              <a:spcBef>
                <a:spcPts val="0"/>
              </a:spcBef>
              <a:buSzPct val="100000"/>
              <a:defRPr sz="4800"/>
            </a:lvl2pPr>
            <a:lvl3pPr lvl="2">
              <a:spcBef>
                <a:spcPts val="0"/>
              </a:spcBef>
              <a:buSzPct val="100000"/>
              <a:defRPr sz="4800"/>
            </a:lvl3pPr>
            <a:lvl4pPr lvl="3">
              <a:spcBef>
                <a:spcPts val="0"/>
              </a:spcBef>
              <a:buSzPct val="100000"/>
              <a:defRPr sz="4800"/>
            </a:lvl4pPr>
            <a:lvl5pPr lvl="4">
              <a:spcBef>
                <a:spcPts val="0"/>
              </a:spcBef>
              <a:buSzPct val="100000"/>
              <a:defRPr sz="4800"/>
            </a:lvl5pPr>
            <a:lvl6pPr lvl="5">
              <a:spcBef>
                <a:spcPts val="0"/>
              </a:spcBef>
              <a:buSzPct val="100000"/>
              <a:defRPr sz="4800"/>
            </a:lvl6pPr>
            <a:lvl7pPr lvl="6">
              <a:spcBef>
                <a:spcPts val="0"/>
              </a:spcBef>
              <a:buSzPct val="100000"/>
              <a:defRPr sz="4800"/>
            </a:lvl7pPr>
            <a:lvl8pPr lvl="7">
              <a:spcBef>
                <a:spcPts val="0"/>
              </a:spcBef>
              <a:buSzPct val="100000"/>
              <a:defRPr sz="4800"/>
            </a:lvl8pPr>
            <a:lvl9pPr lvl="8">
              <a:spcBef>
                <a:spcPts val="0"/>
              </a:spcBef>
              <a:buSzPct val="100000"/>
              <a:defRPr sz="4800"/>
            </a:lvl9pPr>
          </a:lstStyle>
          <a:p/>
        </p:txBody>
      </p:sp>
      <p:sp>
        <p:nvSpPr>
          <p:cNvPr id="34" name="Shape 34"/>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GB"/>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ection title and description">
    <p:spTree>
      <p:nvGrpSpPr>
        <p:cNvPr id="35"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anchorCtr="0" anchor="ctr" bIns="91425" lIns="91425" rIns="91425" tIns="91425">
            <a:noAutofit/>
          </a:bodyPr>
          <a:lstStyle/>
          <a:p>
            <a:pPr lvl="0">
              <a:spcBef>
                <a:spcPts val="0"/>
              </a:spcBef>
              <a:buNone/>
            </a:pPr>
            <a:r>
              <a:t/>
            </a:r>
            <a:endParaRPr/>
          </a:p>
        </p:txBody>
      </p:sp>
      <p:sp>
        <p:nvSpPr>
          <p:cNvPr id="37" name="Shape 37"/>
          <p:cNvSpPr txBox="1"/>
          <p:nvPr>
            <p:ph type="title"/>
          </p:nvPr>
        </p:nvSpPr>
        <p:spPr>
          <a:xfrm>
            <a:off x="265500" y="1233175"/>
            <a:ext cx="4045200" cy="1482300"/>
          </a:xfrm>
          <a:prstGeom prst="rect">
            <a:avLst/>
          </a:prstGeom>
        </p:spPr>
        <p:txBody>
          <a:bodyPr anchorCtr="0" anchor="b" bIns="91425" lIns="91425" rIns="91425" tIns="91425"/>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p:txBody>
      </p:sp>
      <p:sp>
        <p:nvSpPr>
          <p:cNvPr id="38" name="Shape 38"/>
          <p:cNvSpPr txBox="1"/>
          <p:nvPr>
            <p:ph idx="1" type="subTitle"/>
          </p:nvPr>
        </p:nvSpPr>
        <p:spPr>
          <a:xfrm>
            <a:off x="265500" y="2803075"/>
            <a:ext cx="4045200" cy="1235100"/>
          </a:xfrm>
          <a:prstGeom prst="rect">
            <a:avLst/>
          </a:prstGeom>
        </p:spPr>
        <p:txBody>
          <a:bodyPr anchorCtr="0" anchor="t" bIns="91425" lIns="91425" rIns="91425" tIns="91425"/>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p:txBody>
      </p:sp>
      <p:sp>
        <p:nvSpPr>
          <p:cNvPr id="39" name="Shape 39"/>
          <p:cNvSpPr txBox="1"/>
          <p:nvPr>
            <p:ph idx="2" type="body"/>
          </p:nvPr>
        </p:nvSpPr>
        <p:spPr>
          <a:xfrm>
            <a:off x="4939500" y="724075"/>
            <a:ext cx="3837000" cy="3695100"/>
          </a:xfrm>
          <a:prstGeom prst="rect">
            <a:avLst/>
          </a:prstGeom>
        </p:spPr>
        <p:txBody>
          <a:bodyPr anchorCtr="0" anchor="ctr"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40" name="Shape 40"/>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GB"/>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ption">
    <p:spTree>
      <p:nvGrpSpPr>
        <p:cNvPr id="41" name="Shape 41"/>
        <p:cNvGrpSpPr/>
        <p:nvPr/>
      </p:nvGrpSpPr>
      <p:grpSpPr>
        <a:xfrm>
          <a:off x="0" y="0"/>
          <a:ext cx="0" cy="0"/>
          <a:chOff x="0" y="0"/>
          <a:chExt cx="0" cy="0"/>
        </a:xfrm>
      </p:grpSpPr>
      <p:sp>
        <p:nvSpPr>
          <p:cNvPr id="42" name="Shape 42"/>
          <p:cNvSpPr txBox="1"/>
          <p:nvPr>
            <p:ph idx="1" type="body"/>
          </p:nvPr>
        </p:nvSpPr>
        <p:spPr>
          <a:xfrm>
            <a:off x="311700" y="4230575"/>
            <a:ext cx="5998800" cy="605100"/>
          </a:xfrm>
          <a:prstGeom prst="rect">
            <a:avLst/>
          </a:prstGeom>
        </p:spPr>
        <p:txBody>
          <a:bodyPr anchorCtr="0" anchor="ctr" bIns="91425" lIns="91425" rIns="91425" tIns="91425"/>
          <a:lstStyle>
            <a:lvl1pPr lvl="0">
              <a:lnSpc>
                <a:spcPct val="100000"/>
              </a:lnSpc>
              <a:spcBef>
                <a:spcPts val="0"/>
              </a:spcBef>
              <a:spcAft>
                <a:spcPts val="0"/>
              </a:spcAft>
              <a:buNone/>
              <a:defRPr/>
            </a:lvl1pPr>
          </a:lstStyle>
          <a:p/>
        </p:txBody>
      </p:sp>
      <p:sp>
        <p:nvSpPr>
          <p:cNvPr id="43" name="Shape 43"/>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GB"/>
              <a:t>‹#›</a:t>
            </a:fld>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00.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4" Type="http://schemas.openxmlformats.org/officeDocument/2006/relationships/theme" Target="../theme/theme2.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600" cy="572700"/>
          </a:xfrm>
          <a:prstGeom prst="rect">
            <a:avLst/>
          </a:prstGeom>
          <a:noFill/>
          <a:ln>
            <a:noFill/>
          </a:ln>
        </p:spPr>
        <p:txBody>
          <a:bodyPr anchorCtr="0" anchor="t" bIns="91425" lIns="91425" rIns="91425" tIns="91425"/>
          <a:lstStyle>
            <a:lvl1pPr lvl="0">
              <a:spcBef>
                <a:spcPts val="0"/>
              </a:spcBef>
              <a:buClr>
                <a:schemeClr val="dk1"/>
              </a:buClr>
              <a:buSzPct val="100000"/>
              <a:buNone/>
              <a:defRPr sz="2800">
                <a:solidFill>
                  <a:schemeClr val="dk1"/>
                </a:solidFil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p:txBody>
      </p:sp>
      <p:sp>
        <p:nvSpPr>
          <p:cNvPr id="7" name="Shape 7"/>
          <p:cNvSpPr txBox="1"/>
          <p:nvPr>
            <p:ph idx="1" type="body"/>
          </p:nvPr>
        </p:nvSpPr>
        <p:spPr>
          <a:xfrm>
            <a:off x="311700" y="1152475"/>
            <a:ext cx="8520600" cy="3416400"/>
          </a:xfrm>
          <a:prstGeom prst="rect">
            <a:avLst/>
          </a:prstGeom>
          <a:noFill/>
          <a:ln>
            <a:noFill/>
          </a:ln>
        </p:spPr>
        <p:txBody>
          <a:bodyPr anchorCtr="0" anchor="t" bIns="91425" lIns="91425" rIns="91425" tIns="91425"/>
          <a:lstStyle>
            <a:lvl1pPr lvl="0">
              <a:lnSpc>
                <a:spcPct val="115000"/>
              </a:lnSpc>
              <a:spcBef>
                <a:spcPts val="0"/>
              </a:spcBef>
              <a:spcAft>
                <a:spcPts val="1600"/>
              </a:spcAft>
              <a:buClr>
                <a:schemeClr val="dk2"/>
              </a:buClr>
              <a:buSzPct val="100000"/>
              <a:defRPr sz="1800">
                <a:solidFill>
                  <a:schemeClr val="dk2"/>
                </a:solidFill>
              </a:defRPr>
            </a:lvl1pPr>
            <a:lvl2pPr lvl="1">
              <a:lnSpc>
                <a:spcPct val="115000"/>
              </a:lnSpc>
              <a:spcBef>
                <a:spcPts val="0"/>
              </a:spcBef>
              <a:spcAft>
                <a:spcPts val="1600"/>
              </a:spcAft>
              <a:buClr>
                <a:schemeClr val="dk2"/>
              </a:buClr>
              <a:defRPr>
                <a:solidFill>
                  <a:schemeClr val="dk2"/>
                </a:solidFill>
              </a:defRPr>
            </a:lvl2pPr>
            <a:lvl3pPr lvl="2">
              <a:lnSpc>
                <a:spcPct val="115000"/>
              </a:lnSpc>
              <a:spcBef>
                <a:spcPts val="0"/>
              </a:spcBef>
              <a:spcAft>
                <a:spcPts val="1600"/>
              </a:spcAft>
              <a:buClr>
                <a:schemeClr val="dk2"/>
              </a:buClr>
              <a:defRPr>
                <a:solidFill>
                  <a:schemeClr val="dk2"/>
                </a:solidFill>
              </a:defRPr>
            </a:lvl3pPr>
            <a:lvl4pPr lvl="3">
              <a:lnSpc>
                <a:spcPct val="115000"/>
              </a:lnSpc>
              <a:spcBef>
                <a:spcPts val="0"/>
              </a:spcBef>
              <a:spcAft>
                <a:spcPts val="1600"/>
              </a:spcAft>
              <a:buClr>
                <a:schemeClr val="dk2"/>
              </a:buClr>
              <a:defRPr>
                <a:solidFill>
                  <a:schemeClr val="dk2"/>
                </a:solidFill>
              </a:defRPr>
            </a:lvl4pPr>
            <a:lvl5pPr lvl="4">
              <a:lnSpc>
                <a:spcPct val="115000"/>
              </a:lnSpc>
              <a:spcBef>
                <a:spcPts val="0"/>
              </a:spcBef>
              <a:spcAft>
                <a:spcPts val="1600"/>
              </a:spcAft>
              <a:buClr>
                <a:schemeClr val="dk2"/>
              </a:buClr>
              <a:defRPr>
                <a:solidFill>
                  <a:schemeClr val="dk2"/>
                </a:solidFill>
              </a:defRPr>
            </a:lvl5pPr>
            <a:lvl6pPr lvl="5">
              <a:lnSpc>
                <a:spcPct val="115000"/>
              </a:lnSpc>
              <a:spcBef>
                <a:spcPts val="0"/>
              </a:spcBef>
              <a:spcAft>
                <a:spcPts val="1600"/>
              </a:spcAft>
              <a:buClr>
                <a:schemeClr val="dk2"/>
              </a:buClr>
              <a:defRPr>
                <a:solidFill>
                  <a:schemeClr val="dk2"/>
                </a:solidFill>
              </a:defRPr>
            </a:lvl6pPr>
            <a:lvl7pPr lvl="6">
              <a:lnSpc>
                <a:spcPct val="115000"/>
              </a:lnSpc>
              <a:spcBef>
                <a:spcPts val="0"/>
              </a:spcBef>
              <a:spcAft>
                <a:spcPts val="1600"/>
              </a:spcAft>
              <a:buClr>
                <a:schemeClr val="dk2"/>
              </a:buClr>
              <a:defRPr>
                <a:solidFill>
                  <a:schemeClr val="dk2"/>
                </a:solidFill>
              </a:defRPr>
            </a:lvl7pPr>
            <a:lvl8pPr lvl="7">
              <a:lnSpc>
                <a:spcPct val="115000"/>
              </a:lnSpc>
              <a:spcBef>
                <a:spcPts val="0"/>
              </a:spcBef>
              <a:spcAft>
                <a:spcPts val="1600"/>
              </a:spcAft>
              <a:buClr>
                <a:schemeClr val="dk2"/>
              </a:buClr>
              <a:defRPr>
                <a:solidFill>
                  <a:schemeClr val="dk2"/>
                </a:solidFill>
              </a:defRPr>
            </a:lvl8pPr>
            <a:lvl9pPr lvl="8">
              <a:lnSpc>
                <a:spcPct val="115000"/>
              </a:lnSpc>
              <a:spcBef>
                <a:spcPts val="0"/>
              </a:spcBef>
              <a:spcAft>
                <a:spcPts val="1600"/>
              </a:spcAft>
              <a:buClr>
                <a:schemeClr val="dk2"/>
              </a:buClr>
              <a:defRPr>
                <a:solidFill>
                  <a:schemeClr val="dk2"/>
                </a:solidFill>
              </a:defRPr>
            </a:lvl9pPr>
          </a:lstStyle>
          <a:p/>
        </p:txBody>
      </p:sp>
      <p:sp>
        <p:nvSpPr>
          <p:cNvPr id="8" name="Shape 8"/>
          <p:cNvSpPr txBox="1"/>
          <p:nvPr>
            <p:ph idx="12" type="sldNum"/>
          </p:nvPr>
        </p:nvSpPr>
        <p:spPr>
          <a:xfrm>
            <a:off x="8472457" y="4663216"/>
            <a:ext cx="548700" cy="393600"/>
          </a:xfrm>
          <a:prstGeom prst="rect">
            <a:avLst/>
          </a:prstGeom>
          <a:noFill/>
          <a:ln>
            <a:noFill/>
          </a:ln>
        </p:spPr>
        <p:txBody>
          <a:bodyPr anchorCtr="0" anchor="ctr" bIns="91425" lIns="91425" rIns="91425" tIns="91425">
            <a:noAutofit/>
          </a:bodyPr>
          <a:lstStyle/>
          <a:p>
            <a:pPr lvl="0" algn="r">
              <a:spcBef>
                <a:spcPts val="0"/>
              </a:spcBef>
              <a:buNone/>
            </a:pPr>
            <a:fld id="{00000000-1234-1234-1234-123412341234}" type="slidenum">
              <a:rPr lang="en-GB" sz="1000">
                <a:solidFill>
                  <a:schemeClr val="dk2"/>
                </a:solidFill>
              </a:rPr>
              <a:t>‹#›</a:t>
            </a:fld>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17.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12.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2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 Id="rId3" Type="http://schemas.openxmlformats.org/officeDocument/2006/relationships/image" Target="../media/image10.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 Id="rId3" Type="http://schemas.openxmlformats.org/officeDocument/2006/relationships/image" Target="../media/image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 Id="rId3" Type="http://schemas.openxmlformats.org/officeDocument/2006/relationships/image" Target="../media/image1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 Id="rId3" Type="http://schemas.openxmlformats.org/officeDocument/2006/relationships/image" Target="../media/image1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 Id="rId3"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 Id="rId3" Type="http://schemas.openxmlformats.org/officeDocument/2006/relationships/image" Target="../media/image1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 Id="rId3" Type="http://schemas.openxmlformats.org/officeDocument/2006/relationships/image" Target="../media/image17.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0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2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2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23.png"/></Relationships>
</file>

<file path=ppt/slides/_rels/slide9.xml.rels><?xml version="1.0" encoding="UTF-8" standalone="yes"?><Relationships xmlns="http://schemas.openxmlformats.org/package/2006/relationships"><Relationship Id="rId10" Type="http://schemas.openxmlformats.org/officeDocument/2006/relationships/image" Target="../media/image09.jpg"/><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04.jpg"/><Relationship Id="rId4" Type="http://schemas.openxmlformats.org/officeDocument/2006/relationships/image" Target="../media/image01.jpg"/><Relationship Id="rId9" Type="http://schemas.openxmlformats.org/officeDocument/2006/relationships/image" Target="../media/image07.jpg"/><Relationship Id="rId5" Type="http://schemas.openxmlformats.org/officeDocument/2006/relationships/image" Target="../media/image03.jpg"/><Relationship Id="rId6" Type="http://schemas.openxmlformats.org/officeDocument/2006/relationships/image" Target="../media/image02.jpg"/><Relationship Id="rId7" Type="http://schemas.openxmlformats.org/officeDocument/2006/relationships/image" Target="../media/image05.jpg"/><Relationship Id="rId8" Type="http://schemas.openxmlformats.org/officeDocument/2006/relationships/image" Target="../media/image06.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4" name="Shape 64"/>
        <p:cNvGrpSpPr/>
        <p:nvPr/>
      </p:nvGrpSpPr>
      <p:grpSpPr>
        <a:xfrm>
          <a:off x="0" y="0"/>
          <a:ext cx="0" cy="0"/>
          <a:chOff x="0" y="0"/>
          <a:chExt cx="0" cy="0"/>
        </a:xfrm>
      </p:grpSpPr>
      <p:sp>
        <p:nvSpPr>
          <p:cNvPr id="65" name="Shape 65"/>
          <p:cNvSpPr txBox="1"/>
          <p:nvPr>
            <p:ph type="title"/>
          </p:nvPr>
        </p:nvSpPr>
        <p:spPr>
          <a:xfrm>
            <a:off x="311700" y="456750"/>
            <a:ext cx="5212500" cy="687600"/>
          </a:xfrm>
          <a:prstGeom prst="rect">
            <a:avLst/>
          </a:prstGeom>
        </p:spPr>
        <p:txBody>
          <a:bodyPr anchorCtr="0" anchor="b" bIns="91425" lIns="91425" rIns="91425" tIns="91425">
            <a:noAutofit/>
          </a:bodyPr>
          <a:lstStyle/>
          <a:p>
            <a:pPr lvl="0" rtl="0">
              <a:spcBef>
                <a:spcPts val="0"/>
              </a:spcBef>
              <a:buNone/>
            </a:pPr>
            <a:r>
              <a:rPr b="1" lang="en-GB" sz="4800">
                <a:latin typeface="Ubuntu"/>
                <a:ea typeface="Ubuntu"/>
                <a:cs typeface="Ubuntu"/>
                <a:sym typeface="Ubuntu"/>
              </a:rPr>
              <a:t>ChessBaxter</a:t>
            </a:r>
          </a:p>
        </p:txBody>
      </p:sp>
      <p:sp>
        <p:nvSpPr>
          <p:cNvPr id="66" name="Shape 66"/>
          <p:cNvSpPr txBox="1"/>
          <p:nvPr>
            <p:ph idx="4294967295" type="ctrTitle"/>
          </p:nvPr>
        </p:nvSpPr>
        <p:spPr>
          <a:xfrm>
            <a:off x="311700" y="1752500"/>
            <a:ext cx="8520600" cy="767700"/>
          </a:xfrm>
          <a:prstGeom prst="rect">
            <a:avLst/>
          </a:prstGeom>
        </p:spPr>
        <p:txBody>
          <a:bodyPr anchorCtr="0" anchor="t" bIns="91425" lIns="91425" rIns="91425" tIns="91425">
            <a:noAutofit/>
          </a:bodyPr>
          <a:lstStyle/>
          <a:p>
            <a:pPr lvl="0" rtl="0">
              <a:spcBef>
                <a:spcPts val="0"/>
              </a:spcBef>
              <a:buNone/>
            </a:pPr>
            <a:r>
              <a:rPr b="1" lang="en-GB" sz="3000">
                <a:latin typeface="Ubuntu"/>
                <a:ea typeface="Ubuntu"/>
                <a:cs typeface="Ubuntu"/>
                <a:sym typeface="Ubuntu"/>
              </a:rPr>
              <a:t>Lorenzo Betto</a:t>
            </a:r>
          </a:p>
        </p:txBody>
      </p:sp>
      <p:pic>
        <p:nvPicPr>
          <p:cNvPr id="67" name="Shape 67"/>
          <p:cNvPicPr preferRelativeResize="0"/>
          <p:nvPr/>
        </p:nvPicPr>
        <p:blipFill>
          <a:blip r:embed="rId3">
            <a:alphaModFix/>
          </a:blip>
          <a:stretch>
            <a:fillRect/>
          </a:stretch>
        </p:blipFill>
        <p:spPr>
          <a:xfrm>
            <a:off x="4728000" y="1933950"/>
            <a:ext cx="4104299" cy="30782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3" name="Shape 133"/>
        <p:cNvGrpSpPr/>
        <p:nvPr/>
      </p:nvGrpSpPr>
      <p:grpSpPr>
        <a:xfrm>
          <a:off x="0" y="0"/>
          <a:ext cx="0" cy="0"/>
          <a:chOff x="0" y="0"/>
          <a:chExt cx="0" cy="0"/>
        </a:xfrm>
      </p:grpSpPr>
      <p:sp>
        <p:nvSpPr>
          <p:cNvPr id="134" name="Shape 134"/>
          <p:cNvSpPr txBox="1"/>
          <p:nvPr>
            <p:ph type="title"/>
          </p:nvPr>
        </p:nvSpPr>
        <p:spPr>
          <a:xfrm>
            <a:off x="311700" y="456750"/>
            <a:ext cx="8627100" cy="687600"/>
          </a:xfrm>
          <a:prstGeom prst="rect">
            <a:avLst/>
          </a:prstGeom>
        </p:spPr>
        <p:txBody>
          <a:bodyPr anchorCtr="0" anchor="b" bIns="91425" lIns="91425" rIns="91425" tIns="91425">
            <a:noAutofit/>
          </a:bodyPr>
          <a:lstStyle/>
          <a:p>
            <a:pPr lvl="0" rtl="0">
              <a:spcBef>
                <a:spcPts val="0"/>
              </a:spcBef>
              <a:buNone/>
            </a:pPr>
            <a:r>
              <a:rPr lang="en-GB">
                <a:solidFill>
                  <a:schemeClr val="lt1"/>
                </a:solidFill>
                <a:latin typeface="Ubuntu"/>
                <a:ea typeface="Ubuntu"/>
                <a:cs typeface="Ubuntu"/>
                <a:sym typeface="Ubuntu"/>
              </a:rPr>
              <a:t>2- </a:t>
            </a:r>
            <a:r>
              <a:rPr lang="en-GB">
                <a:solidFill>
                  <a:schemeClr val="lt1"/>
                </a:solidFill>
                <a:latin typeface="Ubuntu"/>
                <a:ea typeface="Ubuntu"/>
                <a:cs typeface="Ubuntu"/>
                <a:sym typeface="Ubuntu"/>
              </a:rPr>
              <a:t>Detect the state of the chessboard</a:t>
            </a:r>
          </a:p>
        </p:txBody>
      </p:sp>
      <p:sp>
        <p:nvSpPr>
          <p:cNvPr id="135" name="Shape 135"/>
          <p:cNvSpPr txBox="1"/>
          <p:nvPr>
            <p:ph idx="1" type="body"/>
          </p:nvPr>
        </p:nvSpPr>
        <p:spPr>
          <a:xfrm>
            <a:off x="324475" y="1920450"/>
            <a:ext cx="3730500" cy="498000"/>
          </a:xfrm>
          <a:prstGeom prst="rect">
            <a:avLst/>
          </a:prstGeom>
        </p:spPr>
        <p:txBody>
          <a:bodyPr anchorCtr="0" anchor="t" bIns="91425" lIns="91425" rIns="91425" tIns="91425">
            <a:noAutofit/>
          </a:bodyPr>
          <a:lstStyle/>
          <a:p>
            <a:pPr lvl="0">
              <a:spcBef>
                <a:spcPts val="0"/>
              </a:spcBef>
              <a:buNone/>
            </a:pPr>
            <a:r>
              <a:rPr b="1" lang="en-GB" sz="1800">
                <a:solidFill>
                  <a:schemeClr val="dk1"/>
                </a:solidFill>
                <a:latin typeface="Ubuntu"/>
                <a:ea typeface="Ubuntu"/>
                <a:cs typeface="Ubuntu"/>
                <a:sym typeface="Ubuntu"/>
              </a:rPr>
              <a:t>Piece classification</a:t>
            </a:r>
          </a:p>
          <a:p>
            <a:pPr lvl="0" rtl="0">
              <a:spcBef>
                <a:spcPts val="0"/>
              </a:spcBef>
              <a:buNone/>
            </a:pPr>
            <a:r>
              <a:t/>
            </a:r>
            <a:endParaRPr b="1" sz="1800">
              <a:solidFill>
                <a:schemeClr val="dk1"/>
              </a:solidFill>
              <a:latin typeface="Ubuntu"/>
              <a:ea typeface="Ubuntu"/>
              <a:cs typeface="Ubuntu"/>
              <a:sym typeface="Ubuntu"/>
            </a:endParaRPr>
          </a:p>
        </p:txBody>
      </p:sp>
      <p:pic>
        <p:nvPicPr>
          <p:cNvPr id="136" name="Shape 136"/>
          <p:cNvPicPr preferRelativeResize="0"/>
          <p:nvPr/>
        </p:nvPicPr>
        <p:blipFill>
          <a:blip r:embed="rId3">
            <a:alphaModFix/>
          </a:blip>
          <a:stretch>
            <a:fillRect/>
          </a:stretch>
        </p:blipFill>
        <p:spPr>
          <a:xfrm>
            <a:off x="4196825" y="2123024"/>
            <a:ext cx="4466424" cy="2847074"/>
          </a:xfrm>
          <a:prstGeom prst="rect">
            <a:avLst/>
          </a:prstGeom>
          <a:noFill/>
          <a:ln>
            <a:noFill/>
          </a:ln>
        </p:spPr>
      </p:pic>
      <p:sp>
        <p:nvSpPr>
          <p:cNvPr id="137" name="Shape 137"/>
          <p:cNvSpPr txBox="1"/>
          <p:nvPr>
            <p:ph idx="1" type="body"/>
          </p:nvPr>
        </p:nvSpPr>
        <p:spPr>
          <a:xfrm>
            <a:off x="354700" y="2418450"/>
            <a:ext cx="3730500" cy="498000"/>
          </a:xfrm>
          <a:prstGeom prst="rect">
            <a:avLst/>
          </a:prstGeom>
        </p:spPr>
        <p:txBody>
          <a:bodyPr anchorCtr="0" anchor="t" bIns="91425" lIns="91425" rIns="91425" tIns="91425">
            <a:noAutofit/>
          </a:bodyPr>
          <a:lstStyle/>
          <a:p>
            <a:pPr indent="0" lvl="0" marL="1371600" rtl="0">
              <a:spcBef>
                <a:spcPts val="0"/>
              </a:spcBef>
              <a:buNone/>
            </a:pPr>
            <a:r>
              <a:rPr b="1" lang="en-GB" sz="1800">
                <a:solidFill>
                  <a:schemeClr val="dk1"/>
                </a:solidFill>
                <a:latin typeface="Ubuntu"/>
                <a:ea typeface="Ubuntu"/>
                <a:cs typeface="Ubuntu"/>
                <a:sym typeface="Ubuntu"/>
              </a:rPr>
              <a:t>Training data:</a:t>
            </a:r>
          </a:p>
          <a:p>
            <a:pPr lvl="0" rtl="0">
              <a:spcBef>
                <a:spcPts val="0"/>
              </a:spcBef>
              <a:buNone/>
            </a:pPr>
            <a:r>
              <a:t/>
            </a:r>
            <a:endParaRPr b="1" sz="1800">
              <a:solidFill>
                <a:schemeClr val="dk1"/>
              </a:solidFill>
              <a:latin typeface="Ubuntu"/>
              <a:ea typeface="Ubuntu"/>
              <a:cs typeface="Ubuntu"/>
              <a:sym typeface="Ubuntu"/>
            </a:endParaRPr>
          </a:p>
        </p:txBody>
      </p:sp>
      <p:sp>
        <p:nvSpPr>
          <p:cNvPr id="138" name="Shape 138"/>
          <p:cNvSpPr txBox="1"/>
          <p:nvPr>
            <p:ph idx="1" type="body"/>
          </p:nvPr>
        </p:nvSpPr>
        <p:spPr>
          <a:xfrm>
            <a:off x="466325" y="3961400"/>
            <a:ext cx="3730500" cy="1008600"/>
          </a:xfrm>
          <a:prstGeom prst="rect">
            <a:avLst/>
          </a:prstGeom>
        </p:spPr>
        <p:txBody>
          <a:bodyPr anchorCtr="0" anchor="t" bIns="91425" lIns="91425" rIns="91425" tIns="91425">
            <a:noAutofit/>
          </a:bodyPr>
          <a:lstStyle/>
          <a:p>
            <a:pPr indent="0" lvl="0" marL="0" rtl="0">
              <a:spcBef>
                <a:spcPts val="0"/>
              </a:spcBef>
              <a:buNone/>
            </a:pPr>
            <a:r>
              <a:rPr b="1" lang="en-GB" sz="1400">
                <a:solidFill>
                  <a:schemeClr val="dk1"/>
                </a:solidFill>
                <a:latin typeface="Ubuntu"/>
                <a:ea typeface="Ubuntu"/>
                <a:cs typeface="Ubuntu"/>
                <a:sym typeface="Ubuntu"/>
              </a:rPr>
              <a:t>Total = 260 samples for now </a:t>
            </a:r>
          </a:p>
          <a:p>
            <a:pPr indent="0" lvl="0" marL="0" rtl="0">
              <a:spcBef>
                <a:spcPts val="0"/>
              </a:spcBef>
              <a:buNone/>
            </a:pPr>
            <a:r>
              <a:rPr b="1" lang="en-GB" sz="1400">
                <a:solidFill>
                  <a:schemeClr val="dk1"/>
                </a:solidFill>
                <a:latin typeface="Ubuntu"/>
                <a:ea typeface="Ubuntu"/>
                <a:cs typeface="Ubuntu"/>
                <a:sym typeface="Ubuntu"/>
              </a:rPr>
              <a:t>(later 1070 in the whole training set)</a:t>
            </a:r>
          </a:p>
          <a:p>
            <a:pPr lvl="0" rtl="0">
              <a:spcBef>
                <a:spcPts val="0"/>
              </a:spcBef>
              <a:buNone/>
            </a:pPr>
            <a:r>
              <a:t/>
            </a:r>
            <a:endParaRPr b="1" sz="1400">
              <a:solidFill>
                <a:schemeClr val="dk1"/>
              </a:solidFill>
              <a:latin typeface="Ubuntu"/>
              <a:ea typeface="Ubuntu"/>
              <a:cs typeface="Ubuntu"/>
              <a:sym typeface="Ubuntu"/>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2" name="Shape 142"/>
        <p:cNvGrpSpPr/>
        <p:nvPr/>
      </p:nvGrpSpPr>
      <p:grpSpPr>
        <a:xfrm>
          <a:off x="0" y="0"/>
          <a:ext cx="0" cy="0"/>
          <a:chOff x="0" y="0"/>
          <a:chExt cx="0" cy="0"/>
        </a:xfrm>
      </p:grpSpPr>
      <p:sp>
        <p:nvSpPr>
          <p:cNvPr id="143" name="Shape 143"/>
          <p:cNvSpPr txBox="1"/>
          <p:nvPr>
            <p:ph type="title"/>
          </p:nvPr>
        </p:nvSpPr>
        <p:spPr>
          <a:xfrm>
            <a:off x="311700" y="456750"/>
            <a:ext cx="8627100" cy="687600"/>
          </a:xfrm>
          <a:prstGeom prst="rect">
            <a:avLst/>
          </a:prstGeom>
        </p:spPr>
        <p:txBody>
          <a:bodyPr anchorCtr="0" anchor="b" bIns="91425" lIns="91425" rIns="91425" tIns="91425">
            <a:noAutofit/>
          </a:bodyPr>
          <a:lstStyle/>
          <a:p>
            <a:pPr lvl="0" rtl="0">
              <a:spcBef>
                <a:spcPts val="0"/>
              </a:spcBef>
              <a:buNone/>
            </a:pPr>
            <a:r>
              <a:rPr lang="en-GB">
                <a:solidFill>
                  <a:schemeClr val="lt1"/>
                </a:solidFill>
                <a:latin typeface="Ubuntu"/>
                <a:ea typeface="Ubuntu"/>
                <a:cs typeface="Ubuntu"/>
                <a:sym typeface="Ubuntu"/>
              </a:rPr>
              <a:t>2- Detect the state of the chessboard</a:t>
            </a:r>
          </a:p>
        </p:txBody>
      </p:sp>
      <p:sp>
        <p:nvSpPr>
          <p:cNvPr id="144" name="Shape 144"/>
          <p:cNvSpPr txBox="1"/>
          <p:nvPr>
            <p:ph idx="1" type="body"/>
          </p:nvPr>
        </p:nvSpPr>
        <p:spPr>
          <a:xfrm>
            <a:off x="324475" y="1920450"/>
            <a:ext cx="3730500" cy="501300"/>
          </a:xfrm>
          <a:prstGeom prst="rect">
            <a:avLst/>
          </a:prstGeom>
        </p:spPr>
        <p:txBody>
          <a:bodyPr anchorCtr="0" anchor="t" bIns="91425" lIns="91425" rIns="91425" tIns="91425">
            <a:noAutofit/>
          </a:bodyPr>
          <a:lstStyle/>
          <a:p>
            <a:pPr lvl="0" rtl="0">
              <a:spcBef>
                <a:spcPts val="0"/>
              </a:spcBef>
              <a:buNone/>
            </a:pPr>
            <a:r>
              <a:rPr b="1" lang="en-GB" sz="1800">
                <a:solidFill>
                  <a:schemeClr val="dk1"/>
                </a:solidFill>
                <a:latin typeface="Ubuntu"/>
                <a:ea typeface="Ubuntu"/>
                <a:cs typeface="Ubuntu"/>
                <a:sym typeface="Ubuntu"/>
              </a:rPr>
              <a:t>Piece classification</a:t>
            </a:r>
          </a:p>
          <a:p>
            <a:pPr lvl="0" rtl="0">
              <a:spcBef>
                <a:spcPts val="0"/>
              </a:spcBef>
              <a:buNone/>
            </a:pPr>
            <a:r>
              <a:t/>
            </a:r>
            <a:endParaRPr b="1" sz="1800">
              <a:solidFill>
                <a:schemeClr val="dk1"/>
              </a:solidFill>
              <a:latin typeface="Ubuntu"/>
              <a:ea typeface="Ubuntu"/>
              <a:cs typeface="Ubuntu"/>
              <a:sym typeface="Ubuntu"/>
            </a:endParaRPr>
          </a:p>
        </p:txBody>
      </p:sp>
      <p:sp>
        <p:nvSpPr>
          <p:cNvPr id="145" name="Shape 145"/>
          <p:cNvSpPr txBox="1"/>
          <p:nvPr/>
        </p:nvSpPr>
        <p:spPr>
          <a:xfrm>
            <a:off x="1775000" y="2421750"/>
            <a:ext cx="2922900" cy="2563200"/>
          </a:xfrm>
          <a:prstGeom prst="rect">
            <a:avLst/>
          </a:prstGeom>
          <a:noFill/>
          <a:ln>
            <a:noFill/>
          </a:ln>
        </p:spPr>
        <p:txBody>
          <a:bodyPr anchorCtr="0" anchor="t" bIns="91425" lIns="91425" rIns="91425" tIns="91425">
            <a:noAutofit/>
          </a:bodyPr>
          <a:lstStyle/>
          <a:p>
            <a:pPr lvl="0" rtl="0">
              <a:lnSpc>
                <a:spcPct val="115000"/>
              </a:lnSpc>
              <a:spcBef>
                <a:spcPts val="0"/>
              </a:spcBef>
              <a:spcAft>
                <a:spcPts val="1600"/>
              </a:spcAft>
              <a:buNone/>
            </a:pPr>
            <a:r>
              <a:rPr b="1" lang="en-GB" sz="1600" u="sng">
                <a:solidFill>
                  <a:schemeClr val="dk1"/>
                </a:solidFill>
                <a:latin typeface="Ubuntu"/>
                <a:ea typeface="Ubuntu"/>
                <a:cs typeface="Ubuntu"/>
                <a:sym typeface="Ubuntu"/>
              </a:rPr>
              <a:t>Features</a:t>
            </a:r>
          </a:p>
          <a:p>
            <a:pPr lvl="0" rtl="0">
              <a:lnSpc>
                <a:spcPct val="115000"/>
              </a:lnSpc>
              <a:spcBef>
                <a:spcPts val="0"/>
              </a:spcBef>
              <a:spcAft>
                <a:spcPts val="1600"/>
              </a:spcAft>
              <a:buNone/>
            </a:pPr>
            <a:r>
              <a:rPr b="1" lang="en-GB" sz="1600">
                <a:solidFill>
                  <a:schemeClr val="dk1"/>
                </a:solidFill>
                <a:latin typeface="Ubuntu"/>
                <a:ea typeface="Ubuntu"/>
                <a:cs typeface="Ubuntu"/>
                <a:sym typeface="Ubuntu"/>
              </a:rPr>
              <a:t>SIFT</a:t>
            </a:r>
          </a:p>
          <a:p>
            <a:pPr lvl="0" rtl="0">
              <a:lnSpc>
                <a:spcPct val="115000"/>
              </a:lnSpc>
              <a:spcBef>
                <a:spcPts val="0"/>
              </a:spcBef>
              <a:spcAft>
                <a:spcPts val="1600"/>
              </a:spcAft>
              <a:buNone/>
            </a:pPr>
            <a:r>
              <a:rPr b="1" lang="en-GB" sz="1600">
                <a:solidFill>
                  <a:schemeClr val="dk1"/>
                </a:solidFill>
                <a:latin typeface="Ubuntu"/>
                <a:ea typeface="Ubuntu"/>
                <a:cs typeface="Ubuntu"/>
                <a:sym typeface="Ubuntu"/>
              </a:rPr>
              <a:t>ORB</a:t>
            </a:r>
          </a:p>
          <a:p>
            <a:pPr lvl="0" rtl="0">
              <a:lnSpc>
                <a:spcPct val="115000"/>
              </a:lnSpc>
              <a:spcBef>
                <a:spcPts val="0"/>
              </a:spcBef>
              <a:spcAft>
                <a:spcPts val="1600"/>
              </a:spcAft>
              <a:buNone/>
            </a:pPr>
            <a:r>
              <a:rPr b="1" lang="en-GB" sz="1600">
                <a:solidFill>
                  <a:schemeClr val="dk1"/>
                </a:solidFill>
                <a:latin typeface="Ubuntu"/>
                <a:ea typeface="Ubuntu"/>
                <a:cs typeface="Ubuntu"/>
                <a:sym typeface="Ubuntu"/>
              </a:rPr>
              <a:t>HOG</a:t>
            </a:r>
          </a:p>
        </p:txBody>
      </p:sp>
      <p:sp>
        <p:nvSpPr>
          <p:cNvPr id="146" name="Shape 146"/>
          <p:cNvSpPr txBox="1"/>
          <p:nvPr/>
        </p:nvSpPr>
        <p:spPr>
          <a:xfrm>
            <a:off x="4487825" y="2421750"/>
            <a:ext cx="2922900" cy="2563200"/>
          </a:xfrm>
          <a:prstGeom prst="rect">
            <a:avLst/>
          </a:prstGeom>
          <a:noFill/>
          <a:ln>
            <a:noFill/>
          </a:ln>
        </p:spPr>
        <p:txBody>
          <a:bodyPr anchorCtr="0" anchor="t" bIns="91425" lIns="91425" rIns="91425" tIns="91425">
            <a:noAutofit/>
          </a:bodyPr>
          <a:lstStyle/>
          <a:p>
            <a:pPr lvl="0" rtl="0">
              <a:lnSpc>
                <a:spcPct val="115000"/>
              </a:lnSpc>
              <a:spcBef>
                <a:spcPts val="0"/>
              </a:spcBef>
              <a:spcAft>
                <a:spcPts val="1600"/>
              </a:spcAft>
              <a:buNone/>
            </a:pPr>
            <a:r>
              <a:rPr b="1" lang="en-GB" sz="1600" u="sng">
                <a:solidFill>
                  <a:schemeClr val="dk1"/>
                </a:solidFill>
                <a:latin typeface="Ubuntu"/>
                <a:ea typeface="Ubuntu"/>
                <a:cs typeface="Ubuntu"/>
                <a:sym typeface="Ubuntu"/>
              </a:rPr>
              <a:t>Classifiers</a:t>
            </a:r>
          </a:p>
          <a:p>
            <a:pPr lvl="0" rtl="0">
              <a:lnSpc>
                <a:spcPct val="115000"/>
              </a:lnSpc>
              <a:spcBef>
                <a:spcPts val="0"/>
              </a:spcBef>
              <a:spcAft>
                <a:spcPts val="1600"/>
              </a:spcAft>
              <a:buNone/>
            </a:pPr>
            <a:r>
              <a:rPr b="1" lang="en-GB" sz="1600">
                <a:solidFill>
                  <a:schemeClr val="dk1"/>
                </a:solidFill>
                <a:latin typeface="Ubuntu"/>
                <a:ea typeface="Ubuntu"/>
                <a:cs typeface="Ubuntu"/>
                <a:sym typeface="Ubuntu"/>
              </a:rPr>
              <a:t>Support Vector Machine</a:t>
            </a:r>
          </a:p>
          <a:p>
            <a:pPr lvl="0" rtl="0">
              <a:lnSpc>
                <a:spcPct val="115000"/>
              </a:lnSpc>
              <a:spcBef>
                <a:spcPts val="0"/>
              </a:spcBef>
              <a:spcAft>
                <a:spcPts val="1600"/>
              </a:spcAft>
              <a:buNone/>
            </a:pPr>
            <a:r>
              <a:rPr b="1" lang="en-GB" sz="1600">
                <a:solidFill>
                  <a:schemeClr val="dk1"/>
                </a:solidFill>
                <a:latin typeface="Ubuntu"/>
                <a:ea typeface="Ubuntu"/>
                <a:cs typeface="Ubuntu"/>
                <a:sym typeface="Ubuntu"/>
              </a:rPr>
              <a:t>Logistic Regression</a:t>
            </a:r>
          </a:p>
          <a:p>
            <a:pPr lvl="0" rtl="0">
              <a:lnSpc>
                <a:spcPct val="115000"/>
              </a:lnSpc>
              <a:spcBef>
                <a:spcPts val="0"/>
              </a:spcBef>
              <a:spcAft>
                <a:spcPts val="1600"/>
              </a:spcAft>
              <a:buNone/>
            </a:pPr>
            <a:r>
              <a:rPr b="1" lang="en-GB" sz="1600">
                <a:solidFill>
                  <a:schemeClr val="dk1"/>
                </a:solidFill>
                <a:latin typeface="Ubuntu"/>
                <a:ea typeface="Ubuntu"/>
                <a:cs typeface="Ubuntu"/>
                <a:sym typeface="Ubuntu"/>
              </a:rPr>
              <a:t>K-Nearest Neighbours</a:t>
            </a:r>
          </a:p>
        </p:txBody>
      </p:sp>
      <p:sp>
        <p:nvSpPr>
          <p:cNvPr id="147" name="Shape 147"/>
          <p:cNvSpPr txBox="1"/>
          <p:nvPr>
            <p:ph idx="1" type="body"/>
          </p:nvPr>
        </p:nvSpPr>
        <p:spPr>
          <a:xfrm>
            <a:off x="2658700" y="4510225"/>
            <a:ext cx="2817300" cy="531300"/>
          </a:xfrm>
          <a:prstGeom prst="rect">
            <a:avLst/>
          </a:prstGeom>
        </p:spPr>
        <p:txBody>
          <a:bodyPr anchorCtr="0" anchor="t" bIns="91425" lIns="91425" rIns="91425" tIns="91425">
            <a:noAutofit/>
          </a:bodyPr>
          <a:lstStyle/>
          <a:p>
            <a:pPr indent="0" lvl="0" marL="0" rtl="0">
              <a:spcBef>
                <a:spcPts val="0"/>
              </a:spcBef>
              <a:buNone/>
            </a:pPr>
            <a:r>
              <a:rPr b="1" lang="en-GB">
                <a:solidFill>
                  <a:schemeClr val="dk1"/>
                </a:solidFill>
                <a:latin typeface="Ubuntu"/>
                <a:ea typeface="Ubuntu"/>
                <a:cs typeface="Ubuntu"/>
                <a:sym typeface="Ubuntu"/>
              </a:rPr>
              <a:t>… And many others ...</a:t>
            </a:r>
          </a:p>
          <a:p>
            <a:pPr indent="457200" lvl="0" marL="2286000" rtl="0">
              <a:spcBef>
                <a:spcPts val="0"/>
              </a:spcBef>
              <a:buNone/>
            </a:pPr>
            <a:r>
              <a:t/>
            </a:r>
            <a:endParaRPr b="1">
              <a:solidFill>
                <a:schemeClr val="dk1"/>
              </a:solidFill>
              <a:latin typeface="Ubuntu"/>
              <a:ea typeface="Ubuntu"/>
              <a:cs typeface="Ubuntu"/>
              <a:sym typeface="Ubuntu"/>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1" name="Shape 151"/>
        <p:cNvGrpSpPr/>
        <p:nvPr/>
      </p:nvGrpSpPr>
      <p:grpSpPr>
        <a:xfrm>
          <a:off x="0" y="0"/>
          <a:ext cx="0" cy="0"/>
          <a:chOff x="0" y="0"/>
          <a:chExt cx="0" cy="0"/>
        </a:xfrm>
      </p:grpSpPr>
      <p:sp>
        <p:nvSpPr>
          <p:cNvPr id="152" name="Shape 152"/>
          <p:cNvSpPr txBox="1"/>
          <p:nvPr>
            <p:ph type="title"/>
          </p:nvPr>
        </p:nvSpPr>
        <p:spPr>
          <a:xfrm>
            <a:off x="311700" y="456750"/>
            <a:ext cx="8627100" cy="687600"/>
          </a:xfrm>
          <a:prstGeom prst="rect">
            <a:avLst/>
          </a:prstGeom>
        </p:spPr>
        <p:txBody>
          <a:bodyPr anchorCtr="0" anchor="b" bIns="91425" lIns="91425" rIns="91425" tIns="91425">
            <a:noAutofit/>
          </a:bodyPr>
          <a:lstStyle/>
          <a:p>
            <a:pPr lvl="0" rtl="0">
              <a:spcBef>
                <a:spcPts val="0"/>
              </a:spcBef>
              <a:buNone/>
            </a:pPr>
            <a:r>
              <a:rPr lang="en-GB">
                <a:solidFill>
                  <a:schemeClr val="lt1"/>
                </a:solidFill>
                <a:latin typeface="Ubuntu"/>
                <a:ea typeface="Ubuntu"/>
                <a:cs typeface="Ubuntu"/>
                <a:sym typeface="Ubuntu"/>
              </a:rPr>
              <a:t>2- </a:t>
            </a:r>
            <a:r>
              <a:rPr lang="en-GB">
                <a:solidFill>
                  <a:schemeClr val="lt1"/>
                </a:solidFill>
                <a:latin typeface="Ubuntu"/>
                <a:ea typeface="Ubuntu"/>
                <a:cs typeface="Ubuntu"/>
                <a:sym typeface="Ubuntu"/>
              </a:rPr>
              <a:t>Detect the state of the chessboard</a:t>
            </a:r>
          </a:p>
        </p:txBody>
      </p:sp>
      <p:sp>
        <p:nvSpPr>
          <p:cNvPr id="153" name="Shape 153"/>
          <p:cNvSpPr txBox="1"/>
          <p:nvPr>
            <p:ph idx="1" type="body"/>
          </p:nvPr>
        </p:nvSpPr>
        <p:spPr>
          <a:xfrm>
            <a:off x="324475" y="1920450"/>
            <a:ext cx="4590300" cy="501300"/>
          </a:xfrm>
          <a:prstGeom prst="rect">
            <a:avLst/>
          </a:prstGeom>
        </p:spPr>
        <p:txBody>
          <a:bodyPr anchorCtr="0" anchor="t" bIns="91425" lIns="91425" rIns="91425" tIns="91425">
            <a:noAutofit/>
          </a:bodyPr>
          <a:lstStyle/>
          <a:p>
            <a:pPr lvl="0" rtl="0">
              <a:spcBef>
                <a:spcPts val="0"/>
              </a:spcBef>
              <a:buNone/>
            </a:pPr>
            <a:r>
              <a:rPr b="1" lang="en-GB" sz="1800">
                <a:solidFill>
                  <a:schemeClr val="dk1"/>
                </a:solidFill>
                <a:latin typeface="Ubuntu"/>
                <a:ea typeface="Ubuntu"/>
                <a:cs typeface="Ubuntu"/>
                <a:sym typeface="Ubuntu"/>
              </a:rPr>
              <a:t>Everything was going pretty bad until...</a:t>
            </a:r>
          </a:p>
          <a:p>
            <a:pPr lvl="0" rtl="0">
              <a:spcBef>
                <a:spcPts val="0"/>
              </a:spcBef>
              <a:buNone/>
            </a:pPr>
            <a:r>
              <a:t/>
            </a:r>
            <a:endParaRPr b="1" sz="1800">
              <a:solidFill>
                <a:schemeClr val="dk1"/>
              </a:solidFill>
              <a:latin typeface="Ubuntu"/>
              <a:ea typeface="Ubuntu"/>
              <a:cs typeface="Ubuntu"/>
              <a:sym typeface="Ubuntu"/>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7" name="Shape 157"/>
        <p:cNvGrpSpPr/>
        <p:nvPr/>
      </p:nvGrpSpPr>
      <p:grpSpPr>
        <a:xfrm>
          <a:off x="0" y="0"/>
          <a:ext cx="0" cy="0"/>
          <a:chOff x="0" y="0"/>
          <a:chExt cx="0" cy="0"/>
        </a:xfrm>
      </p:grpSpPr>
      <p:pic>
        <p:nvPicPr>
          <p:cNvPr id="158" name="Shape 158"/>
          <p:cNvPicPr preferRelativeResize="0"/>
          <p:nvPr/>
        </p:nvPicPr>
        <p:blipFill>
          <a:blip r:embed="rId3">
            <a:alphaModFix/>
          </a:blip>
          <a:stretch>
            <a:fillRect/>
          </a:stretch>
        </p:blipFill>
        <p:spPr>
          <a:xfrm>
            <a:off x="911975" y="0"/>
            <a:ext cx="7319989" cy="51435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2" name="Shape 162"/>
        <p:cNvGrpSpPr/>
        <p:nvPr/>
      </p:nvGrpSpPr>
      <p:grpSpPr>
        <a:xfrm>
          <a:off x="0" y="0"/>
          <a:ext cx="0" cy="0"/>
          <a:chOff x="0" y="0"/>
          <a:chExt cx="0" cy="0"/>
        </a:xfrm>
      </p:grpSpPr>
      <p:pic>
        <p:nvPicPr>
          <p:cNvPr id="163" name="Shape 163"/>
          <p:cNvPicPr preferRelativeResize="0"/>
          <p:nvPr/>
        </p:nvPicPr>
        <p:blipFill>
          <a:blip r:embed="rId3">
            <a:alphaModFix/>
          </a:blip>
          <a:stretch>
            <a:fillRect/>
          </a:stretch>
        </p:blipFill>
        <p:spPr>
          <a:xfrm>
            <a:off x="0" y="1440000"/>
            <a:ext cx="9144002" cy="3703500"/>
          </a:xfrm>
          <a:prstGeom prst="rect">
            <a:avLst/>
          </a:prstGeom>
          <a:noFill/>
          <a:ln>
            <a:noFill/>
          </a:ln>
        </p:spPr>
      </p:pic>
      <p:sp>
        <p:nvSpPr>
          <p:cNvPr id="164" name="Shape 164"/>
          <p:cNvSpPr txBox="1"/>
          <p:nvPr>
            <p:ph type="title"/>
          </p:nvPr>
        </p:nvSpPr>
        <p:spPr>
          <a:xfrm>
            <a:off x="311700" y="456750"/>
            <a:ext cx="8627100" cy="687600"/>
          </a:xfrm>
          <a:prstGeom prst="rect">
            <a:avLst/>
          </a:prstGeom>
        </p:spPr>
        <p:txBody>
          <a:bodyPr anchorCtr="0" anchor="b" bIns="91425" lIns="91425" rIns="91425" tIns="91425">
            <a:noAutofit/>
          </a:bodyPr>
          <a:lstStyle/>
          <a:p>
            <a:pPr lvl="0" rtl="0">
              <a:spcBef>
                <a:spcPts val="0"/>
              </a:spcBef>
              <a:buNone/>
            </a:pPr>
            <a:r>
              <a:rPr lang="en-GB">
                <a:solidFill>
                  <a:schemeClr val="lt1"/>
                </a:solidFill>
                <a:latin typeface="Ubuntu"/>
                <a:ea typeface="Ubuntu"/>
                <a:cs typeface="Ubuntu"/>
                <a:sym typeface="Ubuntu"/>
              </a:rPr>
              <a:t>2- Detect the state of the chessboard</a:t>
            </a: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8" name="Shape 168"/>
        <p:cNvGrpSpPr/>
        <p:nvPr/>
      </p:nvGrpSpPr>
      <p:grpSpPr>
        <a:xfrm>
          <a:off x="0" y="0"/>
          <a:ext cx="0" cy="0"/>
          <a:chOff x="0" y="0"/>
          <a:chExt cx="0" cy="0"/>
        </a:xfrm>
      </p:grpSpPr>
      <p:sp>
        <p:nvSpPr>
          <p:cNvPr id="169" name="Shape 169"/>
          <p:cNvSpPr txBox="1"/>
          <p:nvPr>
            <p:ph type="title"/>
          </p:nvPr>
        </p:nvSpPr>
        <p:spPr>
          <a:xfrm>
            <a:off x="311700" y="456750"/>
            <a:ext cx="8627100" cy="687600"/>
          </a:xfrm>
          <a:prstGeom prst="rect">
            <a:avLst/>
          </a:prstGeom>
        </p:spPr>
        <p:txBody>
          <a:bodyPr anchorCtr="0" anchor="b" bIns="91425" lIns="91425" rIns="91425" tIns="91425">
            <a:noAutofit/>
          </a:bodyPr>
          <a:lstStyle/>
          <a:p>
            <a:pPr lvl="0" rtl="0">
              <a:spcBef>
                <a:spcPts val="0"/>
              </a:spcBef>
              <a:buNone/>
            </a:pPr>
            <a:r>
              <a:rPr lang="en-GB">
                <a:solidFill>
                  <a:schemeClr val="lt1"/>
                </a:solidFill>
                <a:latin typeface="Ubuntu"/>
                <a:ea typeface="Ubuntu"/>
                <a:cs typeface="Ubuntu"/>
                <a:sym typeface="Ubuntu"/>
              </a:rPr>
              <a:t>2- Detect the state of the chessboard</a:t>
            </a:r>
          </a:p>
        </p:txBody>
      </p:sp>
      <p:sp>
        <p:nvSpPr>
          <p:cNvPr id="170" name="Shape 170"/>
          <p:cNvSpPr txBox="1"/>
          <p:nvPr>
            <p:ph idx="1" type="body"/>
          </p:nvPr>
        </p:nvSpPr>
        <p:spPr>
          <a:xfrm>
            <a:off x="324475" y="1920450"/>
            <a:ext cx="4222500" cy="501300"/>
          </a:xfrm>
          <a:prstGeom prst="rect">
            <a:avLst/>
          </a:prstGeom>
        </p:spPr>
        <p:txBody>
          <a:bodyPr anchorCtr="0" anchor="t" bIns="91425" lIns="91425" rIns="91425" tIns="91425">
            <a:noAutofit/>
          </a:bodyPr>
          <a:lstStyle/>
          <a:p>
            <a:pPr lvl="0" rtl="0">
              <a:spcBef>
                <a:spcPts val="0"/>
              </a:spcBef>
              <a:buNone/>
            </a:pPr>
            <a:r>
              <a:rPr b="1" lang="en-GB" sz="1800">
                <a:solidFill>
                  <a:schemeClr val="dk1"/>
                </a:solidFill>
                <a:latin typeface="Ubuntu"/>
                <a:ea typeface="Ubuntu"/>
                <a:cs typeface="Ubuntu"/>
                <a:sym typeface="Ubuntu"/>
              </a:rPr>
              <a:t>Finally good results!</a:t>
            </a:r>
          </a:p>
        </p:txBody>
      </p:sp>
      <p:sp>
        <p:nvSpPr>
          <p:cNvPr id="171" name="Shape 171"/>
          <p:cNvSpPr txBox="1"/>
          <p:nvPr>
            <p:ph idx="1" type="body"/>
          </p:nvPr>
        </p:nvSpPr>
        <p:spPr>
          <a:xfrm>
            <a:off x="5706450" y="2563225"/>
            <a:ext cx="2853000" cy="2271300"/>
          </a:xfrm>
          <a:prstGeom prst="rect">
            <a:avLst/>
          </a:prstGeom>
        </p:spPr>
        <p:txBody>
          <a:bodyPr anchorCtr="0" anchor="t" bIns="91425" lIns="91425" rIns="91425" tIns="91425">
            <a:noAutofit/>
          </a:bodyPr>
          <a:lstStyle/>
          <a:p>
            <a:pPr lvl="0" rtl="0" algn="l">
              <a:spcBef>
                <a:spcPts val="0"/>
              </a:spcBef>
              <a:buNone/>
            </a:pPr>
            <a:r>
              <a:rPr b="1" lang="en-GB">
                <a:solidFill>
                  <a:srgbClr val="000000"/>
                </a:solidFill>
                <a:latin typeface="Ubuntu"/>
                <a:ea typeface="Ubuntu"/>
                <a:cs typeface="Ubuntu"/>
                <a:sym typeface="Ubuntu"/>
              </a:rPr>
              <a:t>                </a:t>
            </a:r>
            <a:r>
              <a:rPr b="1" lang="en-GB" u="sng">
                <a:solidFill>
                  <a:srgbClr val="000000"/>
                </a:solidFill>
                <a:latin typeface="Ubuntu"/>
                <a:ea typeface="Ubuntu"/>
                <a:cs typeface="Ubuntu"/>
                <a:sym typeface="Ubuntu"/>
              </a:rPr>
              <a:t>Prediction</a:t>
            </a:r>
          </a:p>
          <a:p>
            <a:pPr lvl="0" rtl="0">
              <a:lnSpc>
                <a:spcPct val="100000"/>
              </a:lnSpc>
              <a:spcBef>
                <a:spcPts val="0"/>
              </a:spcBef>
              <a:spcAft>
                <a:spcPts val="0"/>
              </a:spcAft>
              <a:buClr>
                <a:schemeClr val="dk1"/>
              </a:buClr>
              <a:buSzPct val="68750"/>
              <a:buFont typeface="Arial"/>
              <a:buNone/>
            </a:pPr>
            <a:r>
              <a:rPr b="1" lang="en-GB">
                <a:solidFill>
                  <a:srgbClr val="000000"/>
                </a:solidFill>
                <a:latin typeface="Ubuntu"/>
                <a:ea typeface="Ubuntu"/>
                <a:cs typeface="Ubuntu"/>
                <a:sym typeface="Ubuntu"/>
              </a:rPr>
              <a:t>king (score = 0.72568)</a:t>
            </a:r>
          </a:p>
          <a:p>
            <a:pPr lvl="0" rtl="0">
              <a:lnSpc>
                <a:spcPct val="100000"/>
              </a:lnSpc>
              <a:spcBef>
                <a:spcPts val="0"/>
              </a:spcBef>
              <a:spcAft>
                <a:spcPts val="0"/>
              </a:spcAft>
              <a:buClr>
                <a:schemeClr val="dk1"/>
              </a:buClr>
              <a:buSzPct val="68750"/>
              <a:buFont typeface="Arial"/>
              <a:buNone/>
            </a:pPr>
            <a:r>
              <a:rPr b="1" lang="en-GB">
                <a:solidFill>
                  <a:srgbClr val="000000"/>
                </a:solidFill>
                <a:latin typeface="Ubuntu"/>
                <a:ea typeface="Ubuntu"/>
                <a:cs typeface="Ubuntu"/>
                <a:sym typeface="Ubuntu"/>
              </a:rPr>
              <a:t>pawn (score = 0.16083)</a:t>
            </a:r>
          </a:p>
          <a:p>
            <a:pPr lvl="0" rtl="0">
              <a:lnSpc>
                <a:spcPct val="100000"/>
              </a:lnSpc>
              <a:spcBef>
                <a:spcPts val="0"/>
              </a:spcBef>
              <a:spcAft>
                <a:spcPts val="0"/>
              </a:spcAft>
              <a:buClr>
                <a:schemeClr val="dk1"/>
              </a:buClr>
              <a:buSzPct val="68750"/>
              <a:buFont typeface="Arial"/>
              <a:buNone/>
            </a:pPr>
            <a:r>
              <a:rPr b="1" lang="en-GB">
                <a:solidFill>
                  <a:srgbClr val="000000"/>
                </a:solidFill>
                <a:latin typeface="Ubuntu"/>
                <a:ea typeface="Ubuntu"/>
                <a:cs typeface="Ubuntu"/>
                <a:sym typeface="Ubuntu"/>
              </a:rPr>
              <a:t>queen (score = 0.08605)</a:t>
            </a:r>
          </a:p>
          <a:p>
            <a:pPr lvl="0" rtl="0">
              <a:lnSpc>
                <a:spcPct val="100000"/>
              </a:lnSpc>
              <a:spcBef>
                <a:spcPts val="0"/>
              </a:spcBef>
              <a:spcAft>
                <a:spcPts val="0"/>
              </a:spcAft>
              <a:buClr>
                <a:schemeClr val="dk1"/>
              </a:buClr>
              <a:buSzPct val="68750"/>
              <a:buFont typeface="Arial"/>
              <a:buNone/>
            </a:pPr>
            <a:r>
              <a:rPr b="1" lang="en-GB">
                <a:solidFill>
                  <a:srgbClr val="000000"/>
                </a:solidFill>
                <a:latin typeface="Ubuntu"/>
                <a:ea typeface="Ubuntu"/>
                <a:cs typeface="Ubuntu"/>
                <a:sym typeface="Ubuntu"/>
              </a:rPr>
              <a:t>bishop (score = 0.02181)</a:t>
            </a:r>
          </a:p>
          <a:p>
            <a:pPr lvl="0" rtl="0">
              <a:lnSpc>
                <a:spcPct val="100000"/>
              </a:lnSpc>
              <a:spcBef>
                <a:spcPts val="0"/>
              </a:spcBef>
              <a:spcAft>
                <a:spcPts val="0"/>
              </a:spcAft>
              <a:buClr>
                <a:schemeClr val="dk1"/>
              </a:buClr>
              <a:buSzPct val="68750"/>
              <a:buFont typeface="Arial"/>
              <a:buNone/>
            </a:pPr>
            <a:r>
              <a:rPr b="1" lang="en-GB">
                <a:solidFill>
                  <a:srgbClr val="000000"/>
                </a:solidFill>
                <a:latin typeface="Ubuntu"/>
                <a:ea typeface="Ubuntu"/>
                <a:cs typeface="Ubuntu"/>
                <a:sym typeface="Ubuntu"/>
              </a:rPr>
              <a:t>rook (score = 0.00539)</a:t>
            </a:r>
          </a:p>
          <a:p>
            <a:pPr lvl="0" rtl="0">
              <a:lnSpc>
                <a:spcPct val="100000"/>
              </a:lnSpc>
              <a:spcBef>
                <a:spcPts val="0"/>
              </a:spcBef>
              <a:spcAft>
                <a:spcPts val="0"/>
              </a:spcAft>
              <a:buClr>
                <a:schemeClr val="dk1"/>
              </a:buClr>
              <a:buSzPct val="68750"/>
              <a:buFont typeface="Arial"/>
              <a:buNone/>
            </a:pPr>
            <a:r>
              <a:rPr b="1" lang="en-GB">
                <a:solidFill>
                  <a:srgbClr val="000000"/>
                </a:solidFill>
                <a:latin typeface="Ubuntu"/>
                <a:ea typeface="Ubuntu"/>
                <a:cs typeface="Ubuntu"/>
                <a:sym typeface="Ubuntu"/>
              </a:rPr>
              <a:t>knight (score = 0.00024)</a:t>
            </a:r>
          </a:p>
          <a:p>
            <a:pPr lvl="0" rtl="0">
              <a:lnSpc>
                <a:spcPct val="100000"/>
              </a:lnSpc>
              <a:spcBef>
                <a:spcPts val="0"/>
              </a:spcBef>
              <a:spcAft>
                <a:spcPts val="0"/>
              </a:spcAft>
              <a:buNone/>
            </a:pPr>
            <a:r>
              <a:t/>
            </a:r>
            <a:endParaRPr b="1">
              <a:solidFill>
                <a:srgbClr val="000000"/>
              </a:solidFill>
              <a:latin typeface="Ubuntu"/>
              <a:ea typeface="Ubuntu"/>
              <a:cs typeface="Ubuntu"/>
              <a:sym typeface="Ubuntu"/>
            </a:endParaRPr>
          </a:p>
        </p:txBody>
      </p:sp>
      <p:pic>
        <p:nvPicPr>
          <p:cNvPr id="172" name="Shape 172"/>
          <p:cNvPicPr preferRelativeResize="0"/>
          <p:nvPr/>
        </p:nvPicPr>
        <p:blipFill>
          <a:blip r:embed="rId3">
            <a:alphaModFix/>
          </a:blip>
          <a:stretch>
            <a:fillRect/>
          </a:stretch>
        </p:blipFill>
        <p:spPr>
          <a:xfrm>
            <a:off x="3481175" y="2776799"/>
            <a:ext cx="1022534" cy="20578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6" name="Shape 176"/>
        <p:cNvGrpSpPr/>
        <p:nvPr/>
      </p:nvGrpSpPr>
      <p:grpSpPr>
        <a:xfrm>
          <a:off x="0" y="0"/>
          <a:ext cx="0" cy="0"/>
          <a:chOff x="0" y="0"/>
          <a:chExt cx="0" cy="0"/>
        </a:xfrm>
      </p:grpSpPr>
      <p:sp>
        <p:nvSpPr>
          <p:cNvPr id="177" name="Shape 177"/>
          <p:cNvSpPr txBox="1"/>
          <p:nvPr>
            <p:ph type="title"/>
          </p:nvPr>
        </p:nvSpPr>
        <p:spPr>
          <a:xfrm>
            <a:off x="311700" y="456750"/>
            <a:ext cx="8627100" cy="687600"/>
          </a:xfrm>
          <a:prstGeom prst="rect">
            <a:avLst/>
          </a:prstGeom>
        </p:spPr>
        <p:txBody>
          <a:bodyPr anchorCtr="0" anchor="b" bIns="91425" lIns="91425" rIns="91425" tIns="91425">
            <a:noAutofit/>
          </a:bodyPr>
          <a:lstStyle/>
          <a:p>
            <a:pPr lvl="0" rtl="0">
              <a:spcBef>
                <a:spcPts val="0"/>
              </a:spcBef>
              <a:buNone/>
            </a:pPr>
            <a:r>
              <a:rPr lang="en-GB">
                <a:solidFill>
                  <a:schemeClr val="lt1"/>
                </a:solidFill>
                <a:latin typeface="Ubuntu"/>
                <a:ea typeface="Ubuntu"/>
                <a:cs typeface="Ubuntu"/>
                <a:sym typeface="Ubuntu"/>
              </a:rPr>
              <a:t>2- Detect the state of the chessboard</a:t>
            </a:r>
          </a:p>
        </p:txBody>
      </p:sp>
      <p:sp>
        <p:nvSpPr>
          <p:cNvPr id="178" name="Shape 178"/>
          <p:cNvSpPr txBox="1"/>
          <p:nvPr>
            <p:ph idx="1" type="body"/>
          </p:nvPr>
        </p:nvSpPr>
        <p:spPr>
          <a:xfrm>
            <a:off x="324475" y="1920450"/>
            <a:ext cx="4222500" cy="2634300"/>
          </a:xfrm>
          <a:prstGeom prst="rect">
            <a:avLst/>
          </a:prstGeom>
        </p:spPr>
        <p:txBody>
          <a:bodyPr anchorCtr="0" anchor="t" bIns="91425" lIns="91425" rIns="91425" tIns="91425">
            <a:noAutofit/>
          </a:bodyPr>
          <a:lstStyle/>
          <a:p>
            <a:pPr lvl="0">
              <a:spcBef>
                <a:spcPts val="0"/>
              </a:spcBef>
              <a:buNone/>
            </a:pPr>
            <a:r>
              <a:rPr b="1" lang="en-GB" sz="1800">
                <a:solidFill>
                  <a:schemeClr val="dk1"/>
                </a:solidFill>
                <a:latin typeface="Ubuntu"/>
                <a:ea typeface="Ubuntu"/>
                <a:cs typeface="Ubuntu"/>
                <a:sym typeface="Ubuntu"/>
              </a:rPr>
              <a:t>What now?</a:t>
            </a:r>
          </a:p>
          <a:p>
            <a:pPr lvl="0">
              <a:spcBef>
                <a:spcPts val="0"/>
              </a:spcBef>
              <a:buNone/>
            </a:pPr>
            <a:r>
              <a:rPr b="1" lang="en-GB" sz="1800">
                <a:solidFill>
                  <a:schemeClr val="dk1"/>
                </a:solidFill>
                <a:latin typeface="Ubuntu"/>
                <a:ea typeface="Ubuntu"/>
                <a:cs typeface="Ubuntu"/>
                <a:sym typeface="Ubuntu"/>
              </a:rPr>
              <a:t>	-&gt; Empty square classifier</a:t>
            </a:r>
          </a:p>
          <a:p>
            <a:pPr lvl="0">
              <a:spcBef>
                <a:spcPts val="0"/>
              </a:spcBef>
              <a:buNone/>
            </a:pPr>
            <a:r>
              <a:rPr b="1" lang="en-GB" sz="1800">
                <a:solidFill>
                  <a:schemeClr val="dk1"/>
                </a:solidFill>
                <a:latin typeface="Ubuntu"/>
                <a:ea typeface="Ubuntu"/>
                <a:cs typeface="Ubuntu"/>
                <a:sym typeface="Ubuntu"/>
              </a:rPr>
              <a:t>	     Colour classifier</a:t>
            </a:r>
          </a:p>
          <a:p>
            <a:pPr lvl="0">
              <a:spcBef>
                <a:spcPts val="0"/>
              </a:spcBef>
              <a:spcAft>
                <a:spcPts val="0"/>
              </a:spcAft>
              <a:buNone/>
            </a:pPr>
            <a:r>
              <a:rPr b="1" lang="en-GB" sz="1800">
                <a:solidFill>
                  <a:schemeClr val="dk1"/>
                </a:solidFill>
                <a:latin typeface="Ubuntu"/>
                <a:ea typeface="Ubuntu"/>
                <a:cs typeface="Ubuntu"/>
                <a:sym typeface="Ubuntu"/>
              </a:rPr>
              <a:t>	     Classify each square and</a:t>
            </a:r>
          </a:p>
          <a:p>
            <a:pPr indent="-69850" lvl="0" marL="914400" rtl="0">
              <a:spcBef>
                <a:spcPts val="0"/>
              </a:spcBef>
              <a:spcAft>
                <a:spcPts val="0"/>
              </a:spcAft>
              <a:buClr>
                <a:schemeClr val="dk1"/>
              </a:buClr>
              <a:buSzPct val="61111"/>
              <a:buFont typeface="Arial"/>
              <a:buNone/>
            </a:pPr>
            <a:r>
              <a:rPr b="1" lang="en-GB" sz="1800">
                <a:solidFill>
                  <a:schemeClr val="dk1"/>
                </a:solidFill>
                <a:latin typeface="Ubuntu"/>
                <a:ea typeface="Ubuntu"/>
                <a:cs typeface="Ubuntu"/>
                <a:sym typeface="Ubuntu"/>
              </a:rPr>
              <a:t>convert to FEN notation</a:t>
            </a:r>
          </a:p>
        </p:txBody>
      </p:sp>
      <p:pic>
        <p:nvPicPr>
          <p:cNvPr id="179" name="Shape 179"/>
          <p:cNvPicPr preferRelativeResize="0"/>
          <p:nvPr/>
        </p:nvPicPr>
        <p:blipFill>
          <a:blip r:embed="rId3">
            <a:alphaModFix/>
          </a:blip>
          <a:stretch>
            <a:fillRect/>
          </a:stretch>
        </p:blipFill>
        <p:spPr>
          <a:xfrm>
            <a:off x="4546975" y="1920450"/>
            <a:ext cx="4292223" cy="311248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3" name="Shape 183"/>
        <p:cNvGrpSpPr/>
        <p:nvPr/>
      </p:nvGrpSpPr>
      <p:grpSpPr>
        <a:xfrm>
          <a:off x="0" y="0"/>
          <a:ext cx="0" cy="0"/>
          <a:chOff x="0" y="0"/>
          <a:chExt cx="0" cy="0"/>
        </a:xfrm>
      </p:grpSpPr>
      <p:sp>
        <p:nvSpPr>
          <p:cNvPr id="184" name="Shape 184"/>
          <p:cNvSpPr txBox="1"/>
          <p:nvPr>
            <p:ph type="title"/>
          </p:nvPr>
        </p:nvSpPr>
        <p:spPr>
          <a:xfrm>
            <a:off x="311700" y="456750"/>
            <a:ext cx="8627100" cy="687600"/>
          </a:xfrm>
          <a:prstGeom prst="rect">
            <a:avLst/>
          </a:prstGeom>
        </p:spPr>
        <p:txBody>
          <a:bodyPr anchorCtr="0" anchor="b" bIns="91425" lIns="91425" rIns="91425" tIns="91425">
            <a:noAutofit/>
          </a:bodyPr>
          <a:lstStyle/>
          <a:p>
            <a:pPr lvl="0" rtl="0">
              <a:spcBef>
                <a:spcPts val="0"/>
              </a:spcBef>
              <a:buNone/>
            </a:pPr>
            <a:r>
              <a:rPr lang="en-GB">
                <a:solidFill>
                  <a:schemeClr val="lt1"/>
                </a:solidFill>
                <a:latin typeface="Ubuntu"/>
                <a:ea typeface="Ubuntu"/>
                <a:cs typeface="Ubuntu"/>
                <a:sym typeface="Ubuntu"/>
              </a:rPr>
              <a:t>2- Detect the state of the chessboard</a:t>
            </a:r>
          </a:p>
        </p:txBody>
      </p:sp>
      <p:sp>
        <p:nvSpPr>
          <p:cNvPr id="185" name="Shape 185"/>
          <p:cNvSpPr txBox="1"/>
          <p:nvPr>
            <p:ph idx="1" type="body"/>
          </p:nvPr>
        </p:nvSpPr>
        <p:spPr>
          <a:xfrm>
            <a:off x="324475" y="1920450"/>
            <a:ext cx="4222500" cy="2460300"/>
          </a:xfrm>
          <a:prstGeom prst="rect">
            <a:avLst/>
          </a:prstGeom>
        </p:spPr>
        <p:txBody>
          <a:bodyPr anchorCtr="0" anchor="t" bIns="91425" lIns="91425" rIns="91425" tIns="91425">
            <a:noAutofit/>
          </a:bodyPr>
          <a:lstStyle/>
          <a:p>
            <a:pPr lvl="0" rtl="0">
              <a:spcBef>
                <a:spcPts val="0"/>
              </a:spcBef>
              <a:buNone/>
            </a:pPr>
            <a:r>
              <a:rPr b="1" lang="en-GB" sz="1800">
                <a:solidFill>
                  <a:schemeClr val="dk1"/>
                </a:solidFill>
                <a:latin typeface="Ubuntu"/>
                <a:ea typeface="Ubuntu"/>
                <a:cs typeface="Ubuntu"/>
                <a:sym typeface="Ubuntu"/>
              </a:rPr>
              <a:t>What now?</a:t>
            </a:r>
          </a:p>
          <a:p>
            <a:pPr lvl="0">
              <a:spcBef>
                <a:spcPts val="0"/>
              </a:spcBef>
              <a:buNone/>
            </a:pPr>
            <a:r>
              <a:rPr b="1" lang="en-GB" sz="1800">
                <a:solidFill>
                  <a:schemeClr val="dk1"/>
                </a:solidFill>
                <a:latin typeface="Ubuntu"/>
                <a:ea typeface="Ubuntu"/>
                <a:cs typeface="Ubuntu"/>
                <a:sym typeface="Ubuntu"/>
              </a:rPr>
              <a:t>	     Empty square classifier</a:t>
            </a:r>
          </a:p>
          <a:p>
            <a:pPr lvl="0">
              <a:spcBef>
                <a:spcPts val="0"/>
              </a:spcBef>
              <a:buNone/>
            </a:pPr>
            <a:r>
              <a:rPr b="1" lang="en-GB" sz="1800">
                <a:solidFill>
                  <a:schemeClr val="dk1"/>
                </a:solidFill>
                <a:latin typeface="Ubuntu"/>
                <a:ea typeface="Ubuntu"/>
                <a:cs typeface="Ubuntu"/>
                <a:sym typeface="Ubuntu"/>
              </a:rPr>
              <a:t>	-&gt; Colour classifier</a:t>
            </a:r>
          </a:p>
          <a:p>
            <a:pPr lvl="0" rtl="0">
              <a:lnSpc>
                <a:spcPct val="115000"/>
              </a:lnSpc>
              <a:spcBef>
                <a:spcPts val="0"/>
              </a:spcBef>
              <a:spcAft>
                <a:spcPts val="0"/>
              </a:spcAft>
              <a:buNone/>
            </a:pPr>
            <a:r>
              <a:rPr b="1" lang="en-GB" sz="1800">
                <a:solidFill>
                  <a:schemeClr val="dk1"/>
                </a:solidFill>
                <a:latin typeface="Ubuntu"/>
                <a:ea typeface="Ubuntu"/>
                <a:cs typeface="Ubuntu"/>
                <a:sym typeface="Ubuntu"/>
              </a:rPr>
              <a:t>	     Classify each square and</a:t>
            </a:r>
          </a:p>
          <a:p>
            <a:pPr indent="387350" lvl="0" marL="457200" rtl="0">
              <a:lnSpc>
                <a:spcPct val="115000"/>
              </a:lnSpc>
              <a:spcBef>
                <a:spcPts val="0"/>
              </a:spcBef>
              <a:spcAft>
                <a:spcPts val="0"/>
              </a:spcAft>
              <a:buClr>
                <a:schemeClr val="dk1"/>
              </a:buClr>
              <a:buSzPct val="61111"/>
              <a:buFont typeface="Arial"/>
              <a:buNone/>
            </a:pPr>
            <a:r>
              <a:rPr b="1" lang="en-GB" sz="1800">
                <a:solidFill>
                  <a:schemeClr val="dk1"/>
                </a:solidFill>
                <a:latin typeface="Ubuntu"/>
                <a:ea typeface="Ubuntu"/>
                <a:cs typeface="Ubuntu"/>
                <a:sym typeface="Ubuntu"/>
              </a:rPr>
              <a:t>convert to FEN notation</a:t>
            </a:r>
          </a:p>
          <a:p>
            <a:pPr lvl="0" rtl="0">
              <a:spcBef>
                <a:spcPts val="0"/>
              </a:spcBef>
              <a:buNone/>
            </a:pPr>
            <a:r>
              <a:t/>
            </a:r>
            <a:endParaRPr b="1" sz="1800">
              <a:solidFill>
                <a:schemeClr val="dk1"/>
              </a:solidFill>
              <a:latin typeface="Ubuntu"/>
              <a:ea typeface="Ubuntu"/>
              <a:cs typeface="Ubuntu"/>
              <a:sym typeface="Ubuntu"/>
            </a:endParaRPr>
          </a:p>
        </p:txBody>
      </p:sp>
      <p:pic>
        <p:nvPicPr>
          <p:cNvPr id="186" name="Shape 186"/>
          <p:cNvPicPr preferRelativeResize="0"/>
          <p:nvPr/>
        </p:nvPicPr>
        <p:blipFill>
          <a:blip r:embed="rId3">
            <a:alphaModFix/>
          </a:blip>
          <a:stretch>
            <a:fillRect/>
          </a:stretch>
        </p:blipFill>
        <p:spPr>
          <a:xfrm>
            <a:off x="4546975" y="1920450"/>
            <a:ext cx="4292223" cy="311248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90" name="Shape 190"/>
        <p:cNvGrpSpPr/>
        <p:nvPr/>
      </p:nvGrpSpPr>
      <p:grpSpPr>
        <a:xfrm>
          <a:off x="0" y="0"/>
          <a:ext cx="0" cy="0"/>
          <a:chOff x="0" y="0"/>
          <a:chExt cx="0" cy="0"/>
        </a:xfrm>
      </p:grpSpPr>
      <p:sp>
        <p:nvSpPr>
          <p:cNvPr id="191" name="Shape 191"/>
          <p:cNvSpPr txBox="1"/>
          <p:nvPr>
            <p:ph type="title"/>
          </p:nvPr>
        </p:nvSpPr>
        <p:spPr>
          <a:xfrm>
            <a:off x="311700" y="456750"/>
            <a:ext cx="8627100" cy="687600"/>
          </a:xfrm>
          <a:prstGeom prst="rect">
            <a:avLst/>
          </a:prstGeom>
        </p:spPr>
        <p:txBody>
          <a:bodyPr anchorCtr="0" anchor="b" bIns="91425" lIns="91425" rIns="91425" tIns="91425">
            <a:noAutofit/>
          </a:bodyPr>
          <a:lstStyle/>
          <a:p>
            <a:pPr lvl="0" rtl="0">
              <a:spcBef>
                <a:spcPts val="0"/>
              </a:spcBef>
              <a:buNone/>
            </a:pPr>
            <a:r>
              <a:rPr lang="en-GB">
                <a:solidFill>
                  <a:schemeClr val="lt1"/>
                </a:solidFill>
                <a:latin typeface="Ubuntu"/>
                <a:ea typeface="Ubuntu"/>
                <a:cs typeface="Ubuntu"/>
                <a:sym typeface="Ubuntu"/>
              </a:rPr>
              <a:t>2- Detect the state of the chessboard</a:t>
            </a:r>
          </a:p>
        </p:txBody>
      </p:sp>
      <p:sp>
        <p:nvSpPr>
          <p:cNvPr id="192" name="Shape 192"/>
          <p:cNvSpPr txBox="1"/>
          <p:nvPr>
            <p:ph idx="1" type="body"/>
          </p:nvPr>
        </p:nvSpPr>
        <p:spPr>
          <a:xfrm>
            <a:off x="324475" y="1920450"/>
            <a:ext cx="4222500" cy="2626500"/>
          </a:xfrm>
          <a:prstGeom prst="rect">
            <a:avLst/>
          </a:prstGeom>
        </p:spPr>
        <p:txBody>
          <a:bodyPr anchorCtr="0" anchor="t" bIns="91425" lIns="91425" rIns="91425" tIns="91425">
            <a:noAutofit/>
          </a:bodyPr>
          <a:lstStyle/>
          <a:p>
            <a:pPr lvl="0" rtl="0">
              <a:spcBef>
                <a:spcPts val="0"/>
              </a:spcBef>
              <a:buNone/>
            </a:pPr>
            <a:r>
              <a:rPr b="1" lang="en-GB" sz="1800">
                <a:solidFill>
                  <a:schemeClr val="dk1"/>
                </a:solidFill>
                <a:latin typeface="Ubuntu"/>
                <a:ea typeface="Ubuntu"/>
                <a:cs typeface="Ubuntu"/>
                <a:sym typeface="Ubuntu"/>
              </a:rPr>
              <a:t>What now?</a:t>
            </a:r>
          </a:p>
          <a:p>
            <a:pPr lvl="0" rtl="0">
              <a:spcBef>
                <a:spcPts val="0"/>
              </a:spcBef>
              <a:buNone/>
            </a:pPr>
            <a:r>
              <a:rPr b="1" lang="en-GB" sz="1800">
                <a:solidFill>
                  <a:schemeClr val="dk1"/>
                </a:solidFill>
                <a:latin typeface="Ubuntu"/>
                <a:ea typeface="Ubuntu"/>
                <a:cs typeface="Ubuntu"/>
                <a:sym typeface="Ubuntu"/>
              </a:rPr>
              <a:t>	     Empty square classifier</a:t>
            </a:r>
          </a:p>
          <a:p>
            <a:pPr lvl="0" rtl="0">
              <a:spcBef>
                <a:spcPts val="0"/>
              </a:spcBef>
              <a:buNone/>
            </a:pPr>
            <a:r>
              <a:rPr b="1" lang="en-GB" sz="1800">
                <a:solidFill>
                  <a:schemeClr val="dk1"/>
                </a:solidFill>
                <a:latin typeface="Ubuntu"/>
                <a:ea typeface="Ubuntu"/>
                <a:cs typeface="Ubuntu"/>
                <a:sym typeface="Ubuntu"/>
              </a:rPr>
              <a:t>	     Colour classifier</a:t>
            </a:r>
          </a:p>
          <a:p>
            <a:pPr indent="0" lvl="0" marL="0" rtl="0">
              <a:spcBef>
                <a:spcPts val="0"/>
              </a:spcBef>
              <a:spcAft>
                <a:spcPts val="0"/>
              </a:spcAft>
              <a:buNone/>
            </a:pPr>
            <a:r>
              <a:rPr b="1" lang="en-GB" sz="1800">
                <a:solidFill>
                  <a:schemeClr val="dk1"/>
                </a:solidFill>
                <a:latin typeface="Ubuntu"/>
                <a:ea typeface="Ubuntu"/>
                <a:cs typeface="Ubuntu"/>
                <a:sym typeface="Ubuntu"/>
              </a:rPr>
              <a:t>	</a:t>
            </a:r>
            <a:r>
              <a:rPr b="1" lang="en-GB" sz="1800">
                <a:solidFill>
                  <a:schemeClr val="dk1"/>
                </a:solidFill>
                <a:latin typeface="Ubuntu"/>
                <a:ea typeface="Ubuntu"/>
                <a:cs typeface="Ubuntu"/>
                <a:sym typeface="Ubuntu"/>
              </a:rPr>
              <a:t>-&gt; </a:t>
            </a:r>
            <a:r>
              <a:rPr b="1" lang="en-GB" sz="1800">
                <a:solidFill>
                  <a:schemeClr val="dk1"/>
                </a:solidFill>
                <a:latin typeface="Ubuntu"/>
                <a:ea typeface="Ubuntu"/>
                <a:cs typeface="Ubuntu"/>
                <a:sym typeface="Ubuntu"/>
              </a:rPr>
              <a:t>Classify each square and</a:t>
            </a:r>
          </a:p>
          <a:p>
            <a:pPr indent="0" lvl="0" marL="914400" rtl="0">
              <a:spcBef>
                <a:spcPts val="0"/>
              </a:spcBef>
              <a:spcAft>
                <a:spcPts val="0"/>
              </a:spcAft>
              <a:buNone/>
            </a:pPr>
            <a:r>
              <a:rPr b="1" lang="en-GB" sz="1800">
                <a:solidFill>
                  <a:schemeClr val="dk1"/>
                </a:solidFill>
                <a:latin typeface="Ubuntu"/>
                <a:ea typeface="Ubuntu"/>
                <a:cs typeface="Ubuntu"/>
                <a:sym typeface="Ubuntu"/>
              </a:rPr>
              <a:t>convert to FEN notation</a:t>
            </a:r>
          </a:p>
          <a:p>
            <a:pPr lvl="0" rtl="0">
              <a:spcBef>
                <a:spcPts val="0"/>
              </a:spcBef>
              <a:buNone/>
            </a:pPr>
            <a:r>
              <a:t/>
            </a:r>
            <a:endParaRPr b="1" sz="1800">
              <a:solidFill>
                <a:schemeClr val="dk1"/>
              </a:solidFill>
              <a:latin typeface="Ubuntu"/>
              <a:ea typeface="Ubuntu"/>
              <a:cs typeface="Ubuntu"/>
              <a:sym typeface="Ubuntu"/>
            </a:endParaRPr>
          </a:p>
        </p:txBody>
      </p:sp>
      <p:pic>
        <p:nvPicPr>
          <p:cNvPr id="193" name="Shape 193"/>
          <p:cNvPicPr preferRelativeResize="0"/>
          <p:nvPr/>
        </p:nvPicPr>
        <p:blipFill>
          <a:blip r:embed="rId3">
            <a:alphaModFix/>
          </a:blip>
          <a:stretch>
            <a:fillRect/>
          </a:stretch>
        </p:blipFill>
        <p:spPr>
          <a:xfrm>
            <a:off x="4546975" y="1920450"/>
            <a:ext cx="4292224" cy="2568298"/>
          </a:xfrm>
          <a:prstGeom prst="rect">
            <a:avLst/>
          </a:prstGeom>
          <a:noFill/>
          <a:ln>
            <a:noFill/>
          </a:ln>
        </p:spPr>
      </p:pic>
      <p:sp>
        <p:nvSpPr>
          <p:cNvPr id="194" name="Shape 194"/>
          <p:cNvSpPr txBox="1"/>
          <p:nvPr>
            <p:ph idx="1" type="body"/>
          </p:nvPr>
        </p:nvSpPr>
        <p:spPr>
          <a:xfrm>
            <a:off x="928950" y="4488750"/>
            <a:ext cx="7286100" cy="687600"/>
          </a:xfrm>
          <a:prstGeom prst="rect">
            <a:avLst/>
          </a:prstGeom>
        </p:spPr>
        <p:txBody>
          <a:bodyPr anchorCtr="0" anchor="t" bIns="91425" lIns="91425" rIns="91425" tIns="91425">
            <a:noAutofit/>
          </a:bodyPr>
          <a:lstStyle/>
          <a:p>
            <a:pPr lvl="0" rtl="0">
              <a:spcBef>
                <a:spcPts val="0"/>
              </a:spcBef>
              <a:buNone/>
            </a:pPr>
            <a:r>
              <a:rPr b="1" i="1" lang="en-GB" sz="1800">
                <a:solidFill>
                  <a:schemeClr val="dk1"/>
                </a:solidFill>
                <a:latin typeface="Ubuntu"/>
                <a:ea typeface="Ubuntu"/>
                <a:cs typeface="Ubuntu"/>
                <a:sym typeface="Ubuntu"/>
              </a:rPr>
              <a:t>rnbqkbnr/pppppppp/8/8/8/8/PPPPPPPP/RNBQKBNR w KQkq - 0 0</a:t>
            </a: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98" name="Shape 198"/>
        <p:cNvGrpSpPr/>
        <p:nvPr/>
      </p:nvGrpSpPr>
      <p:grpSpPr>
        <a:xfrm>
          <a:off x="0" y="0"/>
          <a:ext cx="0" cy="0"/>
          <a:chOff x="0" y="0"/>
          <a:chExt cx="0" cy="0"/>
        </a:xfrm>
      </p:grpSpPr>
      <p:sp>
        <p:nvSpPr>
          <p:cNvPr id="199" name="Shape 199"/>
          <p:cNvSpPr txBox="1"/>
          <p:nvPr>
            <p:ph type="title"/>
          </p:nvPr>
        </p:nvSpPr>
        <p:spPr>
          <a:xfrm>
            <a:off x="311700" y="456750"/>
            <a:ext cx="8627100" cy="687600"/>
          </a:xfrm>
          <a:prstGeom prst="rect">
            <a:avLst/>
          </a:prstGeom>
        </p:spPr>
        <p:txBody>
          <a:bodyPr anchorCtr="0" anchor="b" bIns="91425" lIns="91425" rIns="91425" tIns="91425">
            <a:noAutofit/>
          </a:bodyPr>
          <a:lstStyle/>
          <a:p>
            <a:pPr lvl="0" rtl="0">
              <a:spcBef>
                <a:spcPts val="0"/>
              </a:spcBef>
              <a:buNone/>
            </a:pPr>
            <a:r>
              <a:rPr lang="en-GB">
                <a:solidFill>
                  <a:schemeClr val="lt1"/>
                </a:solidFill>
                <a:latin typeface="Ubuntu"/>
                <a:ea typeface="Ubuntu"/>
                <a:cs typeface="Ubuntu"/>
                <a:sym typeface="Ubuntu"/>
              </a:rPr>
              <a:t>3</a:t>
            </a:r>
            <a:r>
              <a:rPr lang="en-GB">
                <a:solidFill>
                  <a:schemeClr val="lt1"/>
                </a:solidFill>
                <a:latin typeface="Ubuntu"/>
                <a:ea typeface="Ubuntu"/>
                <a:cs typeface="Ubuntu"/>
                <a:sym typeface="Ubuntu"/>
              </a:rPr>
              <a:t>- Output the next move</a:t>
            </a:r>
          </a:p>
        </p:txBody>
      </p:sp>
      <p:sp>
        <p:nvSpPr>
          <p:cNvPr id="200" name="Shape 200"/>
          <p:cNvSpPr txBox="1"/>
          <p:nvPr>
            <p:ph idx="1" type="body"/>
          </p:nvPr>
        </p:nvSpPr>
        <p:spPr>
          <a:xfrm>
            <a:off x="324475" y="1920450"/>
            <a:ext cx="3503100" cy="2016600"/>
          </a:xfrm>
          <a:prstGeom prst="rect">
            <a:avLst/>
          </a:prstGeom>
        </p:spPr>
        <p:txBody>
          <a:bodyPr anchorCtr="0" anchor="t" bIns="91425" lIns="91425" rIns="91425" tIns="91425">
            <a:noAutofit/>
          </a:bodyPr>
          <a:lstStyle/>
          <a:p>
            <a:pPr lvl="0" rtl="0" algn="just">
              <a:spcBef>
                <a:spcPts val="0"/>
              </a:spcBef>
              <a:buNone/>
            </a:pPr>
            <a:r>
              <a:rPr b="1" lang="en-GB" sz="1800">
                <a:solidFill>
                  <a:schemeClr val="dk1"/>
                </a:solidFill>
                <a:latin typeface="Ubuntu"/>
                <a:ea typeface="Ubuntu"/>
                <a:cs typeface="Ubuntu"/>
                <a:sym typeface="Ubuntu"/>
              </a:rPr>
              <a:t>Finally, pass the state of the chessboard to the chess engine and output the next move</a:t>
            </a:r>
          </a:p>
        </p:txBody>
      </p:sp>
      <p:pic>
        <p:nvPicPr>
          <p:cNvPr id="201" name="Shape 201"/>
          <p:cNvPicPr preferRelativeResize="0"/>
          <p:nvPr/>
        </p:nvPicPr>
        <p:blipFill>
          <a:blip r:embed="rId3">
            <a:alphaModFix/>
          </a:blip>
          <a:stretch>
            <a:fillRect/>
          </a:stretch>
        </p:blipFill>
        <p:spPr>
          <a:xfrm>
            <a:off x="4546975" y="1920450"/>
            <a:ext cx="4292224" cy="2568299"/>
          </a:xfrm>
          <a:prstGeom prst="rect">
            <a:avLst/>
          </a:prstGeom>
          <a:noFill/>
          <a:ln>
            <a:noFill/>
          </a:ln>
        </p:spPr>
      </p:pic>
      <p:sp>
        <p:nvSpPr>
          <p:cNvPr id="202" name="Shape 202"/>
          <p:cNvSpPr/>
          <p:nvPr/>
        </p:nvSpPr>
        <p:spPr>
          <a:xfrm>
            <a:off x="5937925" y="4330225"/>
            <a:ext cx="385200" cy="216600"/>
          </a:xfrm>
          <a:prstGeom prst="ellipse">
            <a:avLst/>
          </a:prstGeom>
          <a:noFill/>
          <a:ln cap="flat" cmpd="sng" w="38100">
            <a:solidFill>
              <a:srgbClr val="FF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1" name="Shape 71"/>
        <p:cNvGrpSpPr/>
        <p:nvPr/>
      </p:nvGrpSpPr>
      <p:grpSpPr>
        <a:xfrm>
          <a:off x="0" y="0"/>
          <a:ext cx="0" cy="0"/>
          <a:chOff x="0" y="0"/>
          <a:chExt cx="0" cy="0"/>
        </a:xfrm>
      </p:grpSpPr>
      <p:sp>
        <p:nvSpPr>
          <p:cNvPr id="72" name="Shape 72"/>
          <p:cNvSpPr txBox="1"/>
          <p:nvPr>
            <p:ph type="title"/>
          </p:nvPr>
        </p:nvSpPr>
        <p:spPr>
          <a:xfrm>
            <a:off x="311700" y="456750"/>
            <a:ext cx="8627100" cy="687600"/>
          </a:xfrm>
          <a:prstGeom prst="rect">
            <a:avLst/>
          </a:prstGeom>
        </p:spPr>
        <p:txBody>
          <a:bodyPr anchorCtr="0" anchor="b" bIns="91425" lIns="91425" rIns="91425" tIns="91425">
            <a:noAutofit/>
          </a:bodyPr>
          <a:lstStyle/>
          <a:p>
            <a:pPr lvl="0" rtl="0">
              <a:spcBef>
                <a:spcPts val="0"/>
              </a:spcBef>
              <a:buNone/>
            </a:pPr>
            <a:r>
              <a:rPr lang="en-GB">
                <a:solidFill>
                  <a:srgbClr val="FFFFFF"/>
                </a:solidFill>
                <a:latin typeface="Ubuntu"/>
                <a:ea typeface="Ubuntu"/>
                <a:cs typeface="Ubuntu"/>
                <a:sym typeface="Ubuntu"/>
              </a:rPr>
              <a:t>Was the goal of the project clear from the video?</a:t>
            </a:r>
          </a:p>
        </p:txBody>
      </p:sp>
      <p:sp>
        <p:nvSpPr>
          <p:cNvPr id="73" name="Shape 73"/>
          <p:cNvSpPr txBox="1"/>
          <p:nvPr/>
        </p:nvSpPr>
        <p:spPr>
          <a:xfrm>
            <a:off x="311700" y="1827500"/>
            <a:ext cx="7764900" cy="1157400"/>
          </a:xfrm>
          <a:prstGeom prst="rect">
            <a:avLst/>
          </a:prstGeom>
          <a:noFill/>
          <a:ln>
            <a:noFill/>
          </a:ln>
        </p:spPr>
        <p:txBody>
          <a:bodyPr anchorCtr="0" anchor="t" bIns="91425" lIns="91425" rIns="91425" tIns="91425">
            <a:noAutofit/>
          </a:bodyPr>
          <a:lstStyle/>
          <a:p>
            <a:pPr indent="-69850" lvl="0" marL="0" rtl="0">
              <a:spcBef>
                <a:spcPts val="0"/>
              </a:spcBef>
              <a:buClr>
                <a:schemeClr val="dk1"/>
              </a:buClr>
              <a:buSzPct val="61111"/>
              <a:buFont typeface="Arial"/>
              <a:buNone/>
            </a:pPr>
            <a:r>
              <a:rPr b="1" lang="en-GB" sz="1800">
                <a:solidFill>
                  <a:schemeClr val="dk1"/>
                </a:solidFill>
                <a:latin typeface="Ubuntu"/>
                <a:ea typeface="Ubuntu"/>
                <a:cs typeface="Ubuntu"/>
                <a:sym typeface="Ubuntu"/>
              </a:rPr>
              <a:t>Detect the state of the chessboard and output the next move</a:t>
            </a:r>
          </a:p>
          <a:p>
            <a:pPr indent="0" lvl="0" marL="0" rtl="0">
              <a:spcBef>
                <a:spcPts val="0"/>
              </a:spcBef>
              <a:buNone/>
            </a:pPr>
            <a:r>
              <a:t/>
            </a:r>
            <a:endParaRPr b="1" sz="1800">
              <a:solidFill>
                <a:schemeClr val="dk1"/>
              </a:solidFill>
              <a:latin typeface="Ubuntu"/>
              <a:ea typeface="Ubuntu"/>
              <a:cs typeface="Ubuntu"/>
              <a:sym typeface="Ubuntu"/>
            </a:endParaRPr>
          </a:p>
          <a:p>
            <a:pPr indent="-69850" lvl="0" marL="0" rtl="0">
              <a:spcBef>
                <a:spcPts val="0"/>
              </a:spcBef>
              <a:buClr>
                <a:schemeClr val="dk1"/>
              </a:buClr>
              <a:buSzPct val="61111"/>
              <a:buFont typeface="Arial"/>
              <a:buNone/>
            </a:pPr>
            <a:r>
              <a:rPr b="1" lang="en-GB" sz="1800">
                <a:solidFill>
                  <a:schemeClr val="dk1"/>
                </a:solidFill>
                <a:latin typeface="Ubuntu"/>
                <a:ea typeface="Ubuntu"/>
                <a:cs typeface="Ubuntu"/>
                <a:sym typeface="Ubuntu"/>
              </a:rPr>
              <a:t>How to do that?</a:t>
            </a: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06" name="Shape 206"/>
        <p:cNvGrpSpPr/>
        <p:nvPr/>
      </p:nvGrpSpPr>
      <p:grpSpPr>
        <a:xfrm>
          <a:off x="0" y="0"/>
          <a:ext cx="0" cy="0"/>
          <a:chOff x="0" y="0"/>
          <a:chExt cx="0" cy="0"/>
        </a:xfrm>
      </p:grpSpPr>
      <p:sp>
        <p:nvSpPr>
          <p:cNvPr id="207" name="Shape 207"/>
          <p:cNvSpPr txBox="1"/>
          <p:nvPr>
            <p:ph type="title"/>
          </p:nvPr>
        </p:nvSpPr>
        <p:spPr>
          <a:xfrm>
            <a:off x="311700" y="456750"/>
            <a:ext cx="8627100" cy="687600"/>
          </a:xfrm>
          <a:prstGeom prst="rect">
            <a:avLst/>
          </a:prstGeom>
        </p:spPr>
        <p:txBody>
          <a:bodyPr anchorCtr="0" anchor="b" bIns="91425" lIns="91425" rIns="91425" tIns="91425">
            <a:noAutofit/>
          </a:bodyPr>
          <a:lstStyle/>
          <a:p>
            <a:pPr lvl="0" rtl="0">
              <a:spcBef>
                <a:spcPts val="0"/>
              </a:spcBef>
              <a:buNone/>
            </a:pPr>
            <a:r>
              <a:rPr lang="en-GB">
                <a:solidFill>
                  <a:schemeClr val="lt1"/>
                </a:solidFill>
                <a:latin typeface="Ubuntu"/>
                <a:ea typeface="Ubuntu"/>
                <a:cs typeface="Ubuntu"/>
                <a:sym typeface="Ubuntu"/>
              </a:rPr>
              <a:t>Evaluation</a:t>
            </a:r>
          </a:p>
        </p:txBody>
      </p:sp>
      <p:pic>
        <p:nvPicPr>
          <p:cNvPr id="208" name="Shape 208" title="Chart"/>
          <p:cNvPicPr preferRelativeResize="0"/>
          <p:nvPr/>
        </p:nvPicPr>
        <p:blipFill>
          <a:blip r:embed="rId3">
            <a:alphaModFix/>
          </a:blip>
          <a:stretch>
            <a:fillRect/>
          </a:stretch>
        </p:blipFill>
        <p:spPr>
          <a:xfrm>
            <a:off x="824025" y="2018925"/>
            <a:ext cx="4286250" cy="2650331"/>
          </a:xfrm>
          <a:prstGeom prst="rect">
            <a:avLst/>
          </a:prstGeom>
          <a:noFill/>
          <a:ln cap="flat" cmpd="sng" w="9525">
            <a:solidFill>
              <a:schemeClr val="dk2"/>
            </a:solidFill>
            <a:prstDash val="solid"/>
            <a:round/>
            <a:headEnd len="med" w="med" type="none"/>
            <a:tailEnd len="med" w="med" type="none"/>
          </a:ln>
        </p:spPr>
      </p:pic>
      <p:graphicFrame>
        <p:nvGraphicFramePr>
          <p:cNvPr id="209" name="Shape 209"/>
          <p:cNvGraphicFramePr/>
          <p:nvPr/>
        </p:nvGraphicFramePr>
        <p:xfrm>
          <a:off x="5582450" y="2458450"/>
          <a:ext cx="3000000" cy="3000000"/>
        </p:xfrm>
        <a:graphic>
          <a:graphicData uri="http://schemas.openxmlformats.org/drawingml/2006/table">
            <a:tbl>
              <a:tblPr>
                <a:noFill/>
                <a:tableStyleId>{09F6B9A1-3304-445E-992D-088980252A66}</a:tableStyleId>
              </a:tblPr>
              <a:tblGrid>
                <a:gridCol w="1188175"/>
                <a:gridCol w="1188175"/>
              </a:tblGrid>
              <a:tr h="590425">
                <a:tc>
                  <a:txBody>
                    <a:bodyPr>
                      <a:noAutofit/>
                    </a:bodyPr>
                    <a:lstStyle/>
                    <a:p>
                      <a:pPr lvl="0" rtl="0">
                        <a:spcBef>
                          <a:spcPts val="0"/>
                        </a:spcBef>
                        <a:buNone/>
                      </a:pPr>
                      <a:r>
                        <a:rPr b="1" lang="en-GB"/>
                        <a:t>Empty</a:t>
                      </a:r>
                    </a:p>
                  </a:txBody>
                  <a:tcPr marT="91425" marB="91425" marR="91425" marL="91425">
                    <a:lnL cap="flat" cmpd="sng" w="19050">
                      <a:solidFill>
                        <a:srgbClr val="000000"/>
                      </a:solidFill>
                      <a:prstDash val="solid"/>
                      <a:round/>
                      <a:headEnd len="med" w="med" type="none"/>
                      <a:tailEnd len="med" w="med" type="none"/>
                    </a:lnL>
                    <a:lnR cap="flat" cmpd="sng" w="19050">
                      <a:solidFill>
                        <a:srgbClr val="000000"/>
                      </a:solidFill>
                      <a:prstDash val="solid"/>
                      <a:round/>
                      <a:headEnd len="med" w="med" type="none"/>
                      <a:tailEnd len="med" w="med" type="none"/>
                    </a:lnR>
                    <a:lnT cap="flat" cmpd="sng" w="19050">
                      <a:solidFill>
                        <a:srgbClr val="000000"/>
                      </a:solidFill>
                      <a:prstDash val="solid"/>
                      <a:round/>
                      <a:headEnd len="med" w="med" type="none"/>
                      <a:tailEnd len="med" w="med" type="none"/>
                    </a:lnT>
                    <a:lnB cap="flat" cmpd="sng" w="19050">
                      <a:solidFill>
                        <a:srgbClr val="000000"/>
                      </a:solidFill>
                      <a:prstDash val="solid"/>
                      <a:round/>
                      <a:headEnd len="med" w="med" type="none"/>
                      <a:tailEnd len="med" w="med" type="none"/>
                    </a:lnB>
                    <a:solidFill>
                      <a:srgbClr val="8E7CC3"/>
                    </a:solidFill>
                  </a:tcPr>
                </a:tc>
                <a:tc>
                  <a:txBody>
                    <a:bodyPr>
                      <a:noAutofit/>
                    </a:bodyPr>
                    <a:lstStyle/>
                    <a:p>
                      <a:pPr lvl="0" rtl="0" algn="r">
                        <a:lnSpc>
                          <a:spcPct val="115000"/>
                        </a:lnSpc>
                        <a:spcBef>
                          <a:spcPts val="0"/>
                        </a:spcBef>
                        <a:buNone/>
                      </a:pPr>
                      <a:r>
                        <a:rPr b="1" lang="en-GB"/>
                        <a:t>78.33</a:t>
                      </a:r>
                    </a:p>
                  </a:txBody>
                  <a:tcPr marT="19050" marB="19050" marR="28575" marL="28575" anchor="b">
                    <a:lnL cap="flat" cmpd="sng" w="19050">
                      <a:solidFill>
                        <a:srgbClr val="000000"/>
                      </a:solidFill>
                      <a:prstDash val="solid"/>
                      <a:round/>
                      <a:headEnd len="med" w="med" type="none"/>
                      <a:tailEnd len="med" w="med" type="none"/>
                    </a:lnL>
                    <a:lnR cap="flat" cmpd="sng" w="19050">
                      <a:solidFill>
                        <a:srgbClr val="000000"/>
                      </a:solidFill>
                      <a:prstDash val="solid"/>
                      <a:round/>
                      <a:headEnd len="med" w="med" type="none"/>
                      <a:tailEnd len="med" w="med" type="none"/>
                    </a:lnR>
                    <a:lnT cap="flat" cmpd="sng" w="19050">
                      <a:solidFill>
                        <a:srgbClr val="000000"/>
                      </a:solidFill>
                      <a:prstDash val="solid"/>
                      <a:round/>
                      <a:headEnd len="med" w="med" type="none"/>
                      <a:tailEnd len="med" w="med" type="none"/>
                    </a:lnT>
                    <a:lnB cap="flat" cmpd="sng" w="19050">
                      <a:solidFill>
                        <a:srgbClr val="000000"/>
                      </a:solidFill>
                      <a:prstDash val="solid"/>
                      <a:round/>
                      <a:headEnd len="med" w="med" type="none"/>
                      <a:tailEnd len="med" w="med" type="none"/>
                    </a:lnB>
                    <a:solidFill>
                      <a:srgbClr val="D9D2E9"/>
                    </a:solidFill>
                  </a:tcPr>
                </a:tc>
              </a:tr>
              <a:tr h="590425">
                <a:tc>
                  <a:txBody>
                    <a:bodyPr>
                      <a:noAutofit/>
                    </a:bodyPr>
                    <a:lstStyle/>
                    <a:p>
                      <a:pPr lvl="0" rtl="0">
                        <a:spcBef>
                          <a:spcPts val="0"/>
                        </a:spcBef>
                        <a:buNone/>
                      </a:pPr>
                      <a:r>
                        <a:rPr b="1" lang="en-GB"/>
                        <a:t>Piece</a:t>
                      </a:r>
                    </a:p>
                  </a:txBody>
                  <a:tcPr marT="91425" marB="91425" marR="91425" marL="91425">
                    <a:lnL cap="flat" cmpd="sng" w="19050">
                      <a:solidFill>
                        <a:srgbClr val="000000"/>
                      </a:solidFill>
                      <a:prstDash val="solid"/>
                      <a:round/>
                      <a:headEnd len="med" w="med" type="none"/>
                      <a:tailEnd len="med" w="med" type="none"/>
                    </a:lnL>
                    <a:lnR cap="flat" cmpd="sng" w="19050">
                      <a:solidFill>
                        <a:srgbClr val="000000"/>
                      </a:solidFill>
                      <a:prstDash val="solid"/>
                      <a:round/>
                      <a:headEnd len="med" w="med" type="none"/>
                      <a:tailEnd len="med" w="med" type="none"/>
                    </a:lnR>
                    <a:lnT cap="flat" cmpd="sng" w="19050">
                      <a:solidFill>
                        <a:srgbClr val="000000"/>
                      </a:solidFill>
                      <a:prstDash val="solid"/>
                      <a:round/>
                      <a:headEnd len="med" w="med" type="none"/>
                      <a:tailEnd len="med" w="med" type="none"/>
                    </a:lnT>
                    <a:lnB cap="flat" cmpd="sng" w="19050">
                      <a:solidFill>
                        <a:srgbClr val="000000"/>
                      </a:solidFill>
                      <a:prstDash val="solid"/>
                      <a:round/>
                      <a:headEnd len="med" w="med" type="none"/>
                      <a:tailEnd len="med" w="med" type="none"/>
                    </a:lnB>
                    <a:solidFill>
                      <a:srgbClr val="8E7CC3"/>
                    </a:solidFill>
                  </a:tcPr>
                </a:tc>
                <a:tc>
                  <a:txBody>
                    <a:bodyPr>
                      <a:noAutofit/>
                    </a:bodyPr>
                    <a:lstStyle/>
                    <a:p>
                      <a:pPr lvl="0" rtl="0" algn="r">
                        <a:lnSpc>
                          <a:spcPct val="115000"/>
                        </a:lnSpc>
                        <a:spcBef>
                          <a:spcPts val="0"/>
                        </a:spcBef>
                        <a:buNone/>
                      </a:pPr>
                      <a:r>
                        <a:rPr b="1" lang="en-GB"/>
                        <a:t>91.42</a:t>
                      </a:r>
                    </a:p>
                  </a:txBody>
                  <a:tcPr marT="19050" marB="19050" marR="28575" marL="28575" anchor="b">
                    <a:lnL cap="flat" cmpd="sng" w="19050">
                      <a:solidFill>
                        <a:srgbClr val="000000"/>
                      </a:solidFill>
                      <a:prstDash val="solid"/>
                      <a:round/>
                      <a:headEnd len="med" w="med" type="none"/>
                      <a:tailEnd len="med" w="med" type="none"/>
                    </a:lnL>
                    <a:lnR cap="flat" cmpd="sng" w="19050">
                      <a:solidFill>
                        <a:srgbClr val="000000"/>
                      </a:solidFill>
                      <a:prstDash val="solid"/>
                      <a:round/>
                      <a:headEnd len="med" w="med" type="none"/>
                      <a:tailEnd len="med" w="med" type="none"/>
                    </a:lnR>
                    <a:lnT cap="flat" cmpd="sng" w="19050">
                      <a:solidFill>
                        <a:srgbClr val="000000"/>
                      </a:solidFill>
                      <a:prstDash val="solid"/>
                      <a:round/>
                      <a:headEnd len="med" w="med" type="none"/>
                      <a:tailEnd len="med" w="med" type="none"/>
                    </a:lnT>
                    <a:lnB cap="flat" cmpd="sng" w="19050">
                      <a:solidFill>
                        <a:srgbClr val="000000"/>
                      </a:solidFill>
                      <a:prstDash val="solid"/>
                      <a:round/>
                      <a:headEnd len="med" w="med" type="none"/>
                      <a:tailEnd len="med" w="med" type="none"/>
                    </a:lnB>
                    <a:solidFill>
                      <a:srgbClr val="D9D2E9"/>
                    </a:solidFill>
                  </a:tcPr>
                </a:tc>
              </a:tr>
              <a:tr h="590425">
                <a:tc>
                  <a:txBody>
                    <a:bodyPr>
                      <a:noAutofit/>
                    </a:bodyPr>
                    <a:lstStyle/>
                    <a:p>
                      <a:pPr lvl="0" rtl="0">
                        <a:spcBef>
                          <a:spcPts val="0"/>
                        </a:spcBef>
                        <a:buNone/>
                      </a:pPr>
                      <a:r>
                        <a:rPr b="1" lang="en-GB"/>
                        <a:t>Colour</a:t>
                      </a:r>
                    </a:p>
                  </a:txBody>
                  <a:tcPr marT="91425" marB="91425" marR="91425" marL="91425">
                    <a:lnL cap="flat" cmpd="sng" w="19050">
                      <a:solidFill>
                        <a:srgbClr val="000000"/>
                      </a:solidFill>
                      <a:prstDash val="solid"/>
                      <a:round/>
                      <a:headEnd len="med" w="med" type="none"/>
                      <a:tailEnd len="med" w="med" type="none"/>
                    </a:lnL>
                    <a:lnR cap="flat" cmpd="sng" w="19050">
                      <a:solidFill>
                        <a:srgbClr val="000000"/>
                      </a:solidFill>
                      <a:prstDash val="solid"/>
                      <a:round/>
                      <a:headEnd len="med" w="med" type="none"/>
                      <a:tailEnd len="med" w="med" type="none"/>
                    </a:lnR>
                    <a:lnT cap="flat" cmpd="sng" w="19050">
                      <a:solidFill>
                        <a:srgbClr val="000000"/>
                      </a:solidFill>
                      <a:prstDash val="solid"/>
                      <a:round/>
                      <a:headEnd len="med" w="med" type="none"/>
                      <a:tailEnd len="med" w="med" type="none"/>
                    </a:lnT>
                    <a:lnB cap="flat" cmpd="sng" w="19050">
                      <a:solidFill>
                        <a:srgbClr val="000000"/>
                      </a:solidFill>
                      <a:prstDash val="solid"/>
                      <a:round/>
                      <a:headEnd len="med" w="med" type="none"/>
                      <a:tailEnd len="med" w="med" type="none"/>
                    </a:lnB>
                    <a:solidFill>
                      <a:srgbClr val="8E7CC3"/>
                    </a:solidFill>
                  </a:tcPr>
                </a:tc>
                <a:tc>
                  <a:txBody>
                    <a:bodyPr>
                      <a:noAutofit/>
                    </a:bodyPr>
                    <a:lstStyle/>
                    <a:p>
                      <a:pPr lvl="0" rtl="0" algn="r">
                        <a:lnSpc>
                          <a:spcPct val="115000"/>
                        </a:lnSpc>
                        <a:spcBef>
                          <a:spcPts val="0"/>
                        </a:spcBef>
                        <a:buNone/>
                      </a:pPr>
                      <a:r>
                        <a:rPr b="1" lang="en-GB"/>
                        <a:t>98.34</a:t>
                      </a:r>
                    </a:p>
                  </a:txBody>
                  <a:tcPr marT="19050" marB="19050" marR="28575" marL="28575" anchor="b">
                    <a:lnL cap="flat" cmpd="sng" w="19050">
                      <a:solidFill>
                        <a:srgbClr val="000000"/>
                      </a:solidFill>
                      <a:prstDash val="solid"/>
                      <a:round/>
                      <a:headEnd len="med" w="med" type="none"/>
                      <a:tailEnd len="med" w="med" type="none"/>
                    </a:lnL>
                    <a:lnR cap="flat" cmpd="sng" w="19050">
                      <a:solidFill>
                        <a:srgbClr val="000000"/>
                      </a:solidFill>
                      <a:prstDash val="solid"/>
                      <a:round/>
                      <a:headEnd len="med" w="med" type="none"/>
                      <a:tailEnd len="med" w="med" type="none"/>
                    </a:lnR>
                    <a:lnT cap="flat" cmpd="sng" w="19050">
                      <a:solidFill>
                        <a:srgbClr val="000000"/>
                      </a:solidFill>
                      <a:prstDash val="solid"/>
                      <a:round/>
                      <a:headEnd len="med" w="med" type="none"/>
                      <a:tailEnd len="med" w="med" type="none"/>
                    </a:lnT>
                    <a:lnB cap="flat" cmpd="sng" w="19050">
                      <a:solidFill>
                        <a:srgbClr val="000000"/>
                      </a:solidFill>
                      <a:prstDash val="solid"/>
                      <a:round/>
                      <a:headEnd len="med" w="med" type="none"/>
                      <a:tailEnd len="med" w="med" type="none"/>
                    </a:lnB>
                    <a:solidFill>
                      <a:srgbClr val="D9D2E9"/>
                    </a:solidFill>
                  </a:tcPr>
                </a:tc>
              </a:tr>
            </a:tbl>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13" name="Shape 213"/>
        <p:cNvGrpSpPr/>
        <p:nvPr/>
      </p:nvGrpSpPr>
      <p:grpSpPr>
        <a:xfrm>
          <a:off x="0" y="0"/>
          <a:ext cx="0" cy="0"/>
          <a:chOff x="0" y="0"/>
          <a:chExt cx="0" cy="0"/>
        </a:xfrm>
      </p:grpSpPr>
      <p:sp>
        <p:nvSpPr>
          <p:cNvPr id="214" name="Shape 214"/>
          <p:cNvSpPr txBox="1"/>
          <p:nvPr>
            <p:ph idx="1" type="body"/>
          </p:nvPr>
        </p:nvSpPr>
        <p:spPr>
          <a:xfrm>
            <a:off x="631825" y="2219399"/>
            <a:ext cx="2741700" cy="593100"/>
          </a:xfrm>
          <a:prstGeom prst="rect">
            <a:avLst/>
          </a:prstGeom>
        </p:spPr>
        <p:txBody>
          <a:bodyPr anchorCtr="0" anchor="t" bIns="91425" lIns="91425" rIns="91425" tIns="91425">
            <a:noAutofit/>
          </a:bodyPr>
          <a:lstStyle/>
          <a:p>
            <a:pPr indent="0" lvl="0" marL="0" rtl="0">
              <a:spcBef>
                <a:spcPts val="0"/>
              </a:spcBef>
              <a:buNone/>
            </a:pPr>
            <a:r>
              <a:rPr b="1" lang="en-GB" sz="2400">
                <a:solidFill>
                  <a:srgbClr val="000000"/>
                </a:solidFill>
                <a:latin typeface="Ubuntu"/>
                <a:ea typeface="Ubuntu"/>
                <a:cs typeface="Ubuntu"/>
                <a:sym typeface="Ubuntu"/>
              </a:rPr>
              <a:t>Any questions?</a:t>
            </a:r>
          </a:p>
        </p:txBody>
      </p:sp>
      <p:sp>
        <p:nvSpPr>
          <p:cNvPr id="215" name="Shape 215"/>
          <p:cNvSpPr txBox="1"/>
          <p:nvPr>
            <p:ph type="title"/>
          </p:nvPr>
        </p:nvSpPr>
        <p:spPr>
          <a:xfrm>
            <a:off x="311700" y="456750"/>
            <a:ext cx="8627100" cy="687600"/>
          </a:xfrm>
          <a:prstGeom prst="rect">
            <a:avLst/>
          </a:prstGeom>
        </p:spPr>
        <p:txBody>
          <a:bodyPr anchorCtr="0" anchor="b" bIns="91425" lIns="91425" rIns="91425" tIns="91425">
            <a:noAutofit/>
          </a:bodyPr>
          <a:lstStyle/>
          <a:p>
            <a:pPr lvl="0" rtl="0">
              <a:spcBef>
                <a:spcPts val="0"/>
              </a:spcBef>
              <a:buNone/>
            </a:pPr>
            <a:r>
              <a:rPr lang="en-GB" sz="3000">
                <a:solidFill>
                  <a:schemeClr val="lt1"/>
                </a:solidFill>
                <a:latin typeface="Ubuntu"/>
                <a:ea typeface="Ubuntu"/>
                <a:cs typeface="Ubuntu"/>
                <a:sym typeface="Ubuntu"/>
              </a:rPr>
              <a:t>Thank you</a:t>
            </a:r>
          </a:p>
        </p:txBody>
      </p:sp>
      <p:pic>
        <p:nvPicPr>
          <p:cNvPr id="216" name="Shape 216"/>
          <p:cNvPicPr preferRelativeResize="0"/>
          <p:nvPr/>
        </p:nvPicPr>
        <p:blipFill>
          <a:blip r:embed="rId3">
            <a:alphaModFix/>
          </a:blip>
          <a:stretch>
            <a:fillRect/>
          </a:stretch>
        </p:blipFill>
        <p:spPr>
          <a:xfrm>
            <a:off x="4728000" y="1933950"/>
            <a:ext cx="4104299" cy="30782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7" name="Shape 77"/>
        <p:cNvGrpSpPr/>
        <p:nvPr/>
      </p:nvGrpSpPr>
      <p:grpSpPr>
        <a:xfrm>
          <a:off x="0" y="0"/>
          <a:ext cx="0" cy="0"/>
          <a:chOff x="0" y="0"/>
          <a:chExt cx="0" cy="0"/>
        </a:xfrm>
      </p:grpSpPr>
      <p:sp>
        <p:nvSpPr>
          <p:cNvPr id="78" name="Shape 78"/>
          <p:cNvSpPr txBox="1"/>
          <p:nvPr>
            <p:ph type="title"/>
          </p:nvPr>
        </p:nvSpPr>
        <p:spPr>
          <a:xfrm>
            <a:off x="311700" y="456750"/>
            <a:ext cx="8627100" cy="687600"/>
          </a:xfrm>
          <a:prstGeom prst="rect">
            <a:avLst/>
          </a:prstGeom>
        </p:spPr>
        <p:txBody>
          <a:bodyPr anchorCtr="0" anchor="b" bIns="91425" lIns="91425" rIns="91425" tIns="91425">
            <a:noAutofit/>
          </a:bodyPr>
          <a:lstStyle/>
          <a:p>
            <a:pPr lvl="0" rtl="0">
              <a:spcBef>
                <a:spcPts val="0"/>
              </a:spcBef>
              <a:buNone/>
            </a:pPr>
            <a:r>
              <a:rPr lang="en-GB">
                <a:solidFill>
                  <a:srgbClr val="FFFFFF"/>
                </a:solidFill>
                <a:latin typeface="Ubuntu"/>
                <a:ea typeface="Ubuntu"/>
                <a:cs typeface="Ubuntu"/>
                <a:sym typeface="Ubuntu"/>
              </a:rPr>
              <a:t>Was the goal of the project clear from the video?</a:t>
            </a:r>
          </a:p>
        </p:txBody>
      </p:sp>
      <p:sp>
        <p:nvSpPr>
          <p:cNvPr id="79" name="Shape 79"/>
          <p:cNvSpPr txBox="1"/>
          <p:nvPr/>
        </p:nvSpPr>
        <p:spPr>
          <a:xfrm>
            <a:off x="311700" y="1827500"/>
            <a:ext cx="7764900" cy="1157400"/>
          </a:xfrm>
          <a:prstGeom prst="rect">
            <a:avLst/>
          </a:prstGeom>
          <a:noFill/>
          <a:ln>
            <a:noFill/>
          </a:ln>
        </p:spPr>
        <p:txBody>
          <a:bodyPr anchorCtr="0" anchor="t" bIns="91425" lIns="91425" rIns="91425" tIns="91425">
            <a:noAutofit/>
          </a:bodyPr>
          <a:lstStyle/>
          <a:p>
            <a:pPr indent="0" lvl="0" marL="0" rtl="0">
              <a:spcBef>
                <a:spcPts val="0"/>
              </a:spcBef>
              <a:buNone/>
            </a:pPr>
            <a:r>
              <a:rPr b="1" lang="en-GB" sz="1800">
                <a:solidFill>
                  <a:schemeClr val="dk1"/>
                </a:solidFill>
                <a:latin typeface="Ubuntu"/>
                <a:ea typeface="Ubuntu"/>
                <a:cs typeface="Ubuntu"/>
                <a:sym typeface="Ubuntu"/>
              </a:rPr>
              <a:t>Detect the state of the chessboard and output the next move</a:t>
            </a:r>
          </a:p>
          <a:p>
            <a:pPr indent="0" lvl="0" marL="0" rtl="0">
              <a:spcBef>
                <a:spcPts val="0"/>
              </a:spcBef>
              <a:buNone/>
            </a:pPr>
            <a:r>
              <a:t/>
            </a:r>
            <a:endParaRPr b="1" sz="1800">
              <a:solidFill>
                <a:schemeClr val="dk1"/>
              </a:solidFill>
              <a:latin typeface="Ubuntu"/>
              <a:ea typeface="Ubuntu"/>
              <a:cs typeface="Ubuntu"/>
              <a:sym typeface="Ubuntu"/>
            </a:endParaRPr>
          </a:p>
          <a:p>
            <a:pPr indent="0" lvl="0" marL="0" rtl="0">
              <a:spcBef>
                <a:spcPts val="0"/>
              </a:spcBef>
              <a:buNone/>
            </a:pPr>
            <a:r>
              <a:rPr b="1" lang="en-GB" sz="1800">
                <a:solidFill>
                  <a:schemeClr val="dk1"/>
                </a:solidFill>
                <a:latin typeface="Ubuntu"/>
                <a:ea typeface="Ubuntu"/>
                <a:cs typeface="Ubuntu"/>
                <a:sym typeface="Ubuntu"/>
              </a:rPr>
              <a:t>How to do that?</a:t>
            </a:r>
          </a:p>
        </p:txBody>
      </p:sp>
      <p:sp>
        <p:nvSpPr>
          <p:cNvPr id="80" name="Shape 80"/>
          <p:cNvSpPr txBox="1"/>
          <p:nvPr/>
        </p:nvSpPr>
        <p:spPr>
          <a:xfrm>
            <a:off x="311700" y="2923825"/>
            <a:ext cx="8380800" cy="1941000"/>
          </a:xfrm>
          <a:prstGeom prst="rect">
            <a:avLst/>
          </a:prstGeom>
          <a:noFill/>
          <a:ln>
            <a:noFill/>
          </a:ln>
        </p:spPr>
        <p:txBody>
          <a:bodyPr anchorCtr="0" anchor="t" bIns="91425" lIns="91425" rIns="91425" tIns="91425">
            <a:noAutofit/>
          </a:bodyPr>
          <a:lstStyle/>
          <a:p>
            <a:pPr indent="-342900" lvl="0" marL="457200" rtl="0">
              <a:spcBef>
                <a:spcPts val="0"/>
              </a:spcBef>
              <a:buSzPct val="100000"/>
              <a:buFont typeface="Ubuntu"/>
              <a:buAutoNum type="arabicPeriod"/>
            </a:pPr>
            <a:r>
              <a:rPr b="1" lang="en-GB" sz="1800">
                <a:latin typeface="Ubuntu"/>
                <a:ea typeface="Ubuntu"/>
                <a:cs typeface="Ubuntu"/>
                <a:sym typeface="Ubuntu"/>
              </a:rPr>
              <a:t>Detect the chessboard in an image</a:t>
            </a:r>
          </a:p>
          <a:p>
            <a:pPr lvl="0" rtl="0">
              <a:spcBef>
                <a:spcPts val="0"/>
              </a:spcBef>
              <a:buNone/>
            </a:pPr>
            <a:r>
              <a:t/>
            </a:r>
            <a:endParaRPr b="1" sz="1800">
              <a:latin typeface="Ubuntu"/>
              <a:ea typeface="Ubuntu"/>
              <a:cs typeface="Ubuntu"/>
              <a:sym typeface="Ubuntu"/>
            </a:endParaRPr>
          </a:p>
          <a:p>
            <a:pPr indent="-342900" lvl="0" marL="457200" rtl="0">
              <a:spcBef>
                <a:spcPts val="0"/>
              </a:spcBef>
              <a:buSzPct val="100000"/>
              <a:buFont typeface="Ubuntu"/>
              <a:buAutoNum type="arabicPeriod"/>
            </a:pPr>
            <a:r>
              <a:rPr b="1" lang="en-GB" sz="1800">
                <a:latin typeface="Ubuntu"/>
                <a:ea typeface="Ubuntu"/>
                <a:cs typeface="Ubuntu"/>
                <a:sym typeface="Ubuntu"/>
              </a:rPr>
              <a:t>Detect the pieces that sit on it</a:t>
            </a:r>
          </a:p>
          <a:p>
            <a:pPr lvl="0" rtl="0">
              <a:spcBef>
                <a:spcPts val="0"/>
              </a:spcBef>
              <a:buNone/>
            </a:pPr>
            <a:r>
              <a:t/>
            </a:r>
            <a:endParaRPr b="1" sz="1800">
              <a:latin typeface="Ubuntu"/>
              <a:ea typeface="Ubuntu"/>
              <a:cs typeface="Ubuntu"/>
              <a:sym typeface="Ubuntu"/>
            </a:endParaRPr>
          </a:p>
          <a:p>
            <a:pPr indent="-342900" lvl="0" marL="457200" rtl="0">
              <a:spcBef>
                <a:spcPts val="0"/>
              </a:spcBef>
              <a:buSzPct val="100000"/>
              <a:buFont typeface="Ubuntu"/>
              <a:buAutoNum type="arabicPeriod"/>
            </a:pPr>
            <a:r>
              <a:rPr b="1" lang="en-GB" sz="1800">
                <a:latin typeface="Ubuntu"/>
                <a:ea typeface="Ubuntu"/>
                <a:cs typeface="Ubuntu"/>
                <a:sym typeface="Ubuntu"/>
              </a:rPr>
              <a:t>Pass the state of the chessboard to a chess engine for the next move</a:t>
            </a: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4" name="Shape 84"/>
        <p:cNvGrpSpPr/>
        <p:nvPr/>
      </p:nvGrpSpPr>
      <p:grpSpPr>
        <a:xfrm>
          <a:off x="0" y="0"/>
          <a:ext cx="0" cy="0"/>
          <a:chOff x="0" y="0"/>
          <a:chExt cx="0" cy="0"/>
        </a:xfrm>
      </p:grpSpPr>
      <p:pic>
        <p:nvPicPr>
          <p:cNvPr id="85" name="Shape 85"/>
          <p:cNvPicPr preferRelativeResize="0"/>
          <p:nvPr/>
        </p:nvPicPr>
        <p:blipFill>
          <a:blip r:embed="rId3">
            <a:alphaModFix/>
          </a:blip>
          <a:stretch>
            <a:fillRect/>
          </a:stretch>
        </p:blipFill>
        <p:spPr>
          <a:xfrm>
            <a:off x="4448564" y="1835350"/>
            <a:ext cx="3364928" cy="3250675"/>
          </a:xfrm>
          <a:prstGeom prst="rect">
            <a:avLst/>
          </a:prstGeom>
          <a:noFill/>
          <a:ln>
            <a:noFill/>
          </a:ln>
        </p:spPr>
      </p:pic>
      <p:sp>
        <p:nvSpPr>
          <p:cNvPr id="86" name="Shape 86"/>
          <p:cNvSpPr txBox="1"/>
          <p:nvPr>
            <p:ph type="title"/>
          </p:nvPr>
        </p:nvSpPr>
        <p:spPr>
          <a:xfrm>
            <a:off x="311700" y="456750"/>
            <a:ext cx="8627100" cy="687600"/>
          </a:xfrm>
          <a:prstGeom prst="rect">
            <a:avLst/>
          </a:prstGeom>
        </p:spPr>
        <p:txBody>
          <a:bodyPr anchorCtr="0" anchor="b" bIns="91425" lIns="91425" rIns="91425" tIns="91425">
            <a:noAutofit/>
          </a:bodyPr>
          <a:lstStyle/>
          <a:p>
            <a:pPr lvl="0" rtl="0">
              <a:spcBef>
                <a:spcPts val="0"/>
              </a:spcBef>
              <a:buNone/>
            </a:pPr>
            <a:r>
              <a:rPr lang="en-GB">
                <a:solidFill>
                  <a:srgbClr val="FFFFFF"/>
                </a:solidFill>
                <a:latin typeface="Ubuntu"/>
                <a:ea typeface="Ubuntu"/>
                <a:cs typeface="Ubuntu"/>
                <a:sym typeface="Ubuntu"/>
              </a:rPr>
              <a:t>1- Detect the chessboard in an image</a:t>
            </a:r>
          </a:p>
        </p:txBody>
      </p:sp>
      <p:sp>
        <p:nvSpPr>
          <p:cNvPr id="87" name="Shape 87"/>
          <p:cNvSpPr txBox="1"/>
          <p:nvPr>
            <p:ph idx="1" type="body"/>
          </p:nvPr>
        </p:nvSpPr>
        <p:spPr>
          <a:xfrm>
            <a:off x="324475" y="1920450"/>
            <a:ext cx="4124100" cy="498000"/>
          </a:xfrm>
          <a:prstGeom prst="rect">
            <a:avLst/>
          </a:prstGeom>
        </p:spPr>
        <p:txBody>
          <a:bodyPr anchorCtr="0" anchor="t" bIns="91425" lIns="91425" rIns="91425" tIns="91425">
            <a:noAutofit/>
          </a:bodyPr>
          <a:lstStyle/>
          <a:p>
            <a:pPr lvl="0" rtl="0">
              <a:spcBef>
                <a:spcPts val="0"/>
              </a:spcBef>
              <a:buNone/>
            </a:pPr>
            <a:r>
              <a:rPr b="1" lang="en-GB" sz="1800">
                <a:solidFill>
                  <a:schemeClr val="dk1"/>
                </a:solidFill>
                <a:latin typeface="Ubuntu"/>
                <a:ea typeface="Ubuntu"/>
                <a:cs typeface="Ubuntu"/>
                <a:sym typeface="Ubuntu"/>
              </a:rPr>
              <a:t>Feature matching (SIFT)</a:t>
            </a: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1" name="Shape 91"/>
        <p:cNvGrpSpPr/>
        <p:nvPr/>
      </p:nvGrpSpPr>
      <p:grpSpPr>
        <a:xfrm>
          <a:off x="0" y="0"/>
          <a:ext cx="0" cy="0"/>
          <a:chOff x="0" y="0"/>
          <a:chExt cx="0" cy="0"/>
        </a:xfrm>
      </p:grpSpPr>
      <p:pic>
        <p:nvPicPr>
          <p:cNvPr id="92" name="Shape 92"/>
          <p:cNvPicPr preferRelativeResize="0"/>
          <p:nvPr/>
        </p:nvPicPr>
        <p:blipFill>
          <a:blip r:embed="rId3">
            <a:alphaModFix/>
          </a:blip>
          <a:stretch>
            <a:fillRect/>
          </a:stretch>
        </p:blipFill>
        <p:spPr>
          <a:xfrm>
            <a:off x="1779099" y="2352849"/>
            <a:ext cx="6330653" cy="2790649"/>
          </a:xfrm>
          <a:prstGeom prst="rect">
            <a:avLst/>
          </a:prstGeom>
          <a:noFill/>
          <a:ln>
            <a:noFill/>
          </a:ln>
        </p:spPr>
      </p:pic>
      <p:sp>
        <p:nvSpPr>
          <p:cNvPr id="93" name="Shape 93"/>
          <p:cNvSpPr txBox="1"/>
          <p:nvPr>
            <p:ph idx="1" type="body"/>
          </p:nvPr>
        </p:nvSpPr>
        <p:spPr>
          <a:xfrm>
            <a:off x="324475" y="1920450"/>
            <a:ext cx="4124100" cy="498000"/>
          </a:xfrm>
          <a:prstGeom prst="rect">
            <a:avLst/>
          </a:prstGeom>
        </p:spPr>
        <p:txBody>
          <a:bodyPr anchorCtr="0" anchor="t" bIns="91425" lIns="91425" rIns="91425" tIns="91425">
            <a:noAutofit/>
          </a:bodyPr>
          <a:lstStyle/>
          <a:p>
            <a:pPr lvl="0" rtl="0">
              <a:spcBef>
                <a:spcPts val="0"/>
              </a:spcBef>
              <a:buNone/>
            </a:pPr>
            <a:r>
              <a:rPr b="1" lang="en-GB" sz="1800">
                <a:solidFill>
                  <a:schemeClr val="dk1"/>
                </a:solidFill>
                <a:latin typeface="Ubuntu"/>
                <a:ea typeface="Ubuntu"/>
                <a:cs typeface="Ubuntu"/>
                <a:sym typeface="Ubuntu"/>
              </a:rPr>
              <a:t>Feature matching (SIFT)</a:t>
            </a:r>
          </a:p>
        </p:txBody>
      </p:sp>
      <p:sp>
        <p:nvSpPr>
          <p:cNvPr id="94" name="Shape 94"/>
          <p:cNvSpPr txBox="1"/>
          <p:nvPr>
            <p:ph type="title"/>
          </p:nvPr>
        </p:nvSpPr>
        <p:spPr>
          <a:xfrm>
            <a:off x="311700" y="456750"/>
            <a:ext cx="8627100" cy="687600"/>
          </a:xfrm>
          <a:prstGeom prst="rect">
            <a:avLst/>
          </a:prstGeom>
        </p:spPr>
        <p:txBody>
          <a:bodyPr anchorCtr="0" anchor="b" bIns="91425" lIns="91425" rIns="91425" tIns="91425">
            <a:noAutofit/>
          </a:bodyPr>
          <a:lstStyle/>
          <a:p>
            <a:pPr lvl="0" rtl="0">
              <a:spcBef>
                <a:spcPts val="0"/>
              </a:spcBef>
              <a:buNone/>
            </a:pPr>
            <a:r>
              <a:rPr lang="en-GB">
                <a:solidFill>
                  <a:srgbClr val="FFFFFF"/>
                </a:solidFill>
                <a:latin typeface="Ubuntu"/>
                <a:ea typeface="Ubuntu"/>
                <a:cs typeface="Ubuntu"/>
                <a:sym typeface="Ubuntu"/>
              </a:rPr>
              <a:t>1- Detect the chessboard in an image</a:t>
            </a: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8" name="Shape 98"/>
        <p:cNvGrpSpPr/>
        <p:nvPr/>
      </p:nvGrpSpPr>
      <p:grpSpPr>
        <a:xfrm>
          <a:off x="0" y="0"/>
          <a:ext cx="0" cy="0"/>
          <a:chOff x="0" y="0"/>
          <a:chExt cx="0" cy="0"/>
        </a:xfrm>
      </p:grpSpPr>
      <p:pic>
        <p:nvPicPr>
          <p:cNvPr id="99" name="Shape 99"/>
          <p:cNvPicPr preferRelativeResize="0"/>
          <p:nvPr/>
        </p:nvPicPr>
        <p:blipFill>
          <a:blip r:embed="rId3">
            <a:alphaModFix/>
          </a:blip>
          <a:stretch>
            <a:fillRect/>
          </a:stretch>
        </p:blipFill>
        <p:spPr>
          <a:xfrm>
            <a:off x="3170574" y="1920448"/>
            <a:ext cx="5411548" cy="3044001"/>
          </a:xfrm>
          <a:prstGeom prst="rect">
            <a:avLst/>
          </a:prstGeom>
          <a:noFill/>
          <a:ln>
            <a:noFill/>
          </a:ln>
        </p:spPr>
      </p:pic>
      <p:sp>
        <p:nvSpPr>
          <p:cNvPr id="100" name="Shape 100"/>
          <p:cNvSpPr txBox="1"/>
          <p:nvPr>
            <p:ph type="title"/>
          </p:nvPr>
        </p:nvSpPr>
        <p:spPr>
          <a:xfrm>
            <a:off x="311700" y="456750"/>
            <a:ext cx="8627100" cy="687600"/>
          </a:xfrm>
          <a:prstGeom prst="rect">
            <a:avLst/>
          </a:prstGeom>
        </p:spPr>
        <p:txBody>
          <a:bodyPr anchorCtr="0" anchor="b" bIns="91425" lIns="91425" rIns="91425" tIns="91425">
            <a:noAutofit/>
          </a:bodyPr>
          <a:lstStyle/>
          <a:p>
            <a:pPr lvl="0" rtl="0">
              <a:spcBef>
                <a:spcPts val="0"/>
              </a:spcBef>
              <a:buNone/>
            </a:pPr>
            <a:r>
              <a:rPr lang="en-GB">
                <a:solidFill>
                  <a:srgbClr val="FFFFFF"/>
                </a:solidFill>
                <a:latin typeface="Ubuntu"/>
                <a:ea typeface="Ubuntu"/>
                <a:cs typeface="Ubuntu"/>
                <a:sym typeface="Ubuntu"/>
              </a:rPr>
              <a:t>1- Detect the chessboard in an image</a:t>
            </a:r>
          </a:p>
        </p:txBody>
      </p:sp>
      <p:sp>
        <p:nvSpPr>
          <p:cNvPr id="101" name="Shape 101"/>
          <p:cNvSpPr txBox="1"/>
          <p:nvPr>
            <p:ph idx="1" type="body"/>
          </p:nvPr>
        </p:nvSpPr>
        <p:spPr>
          <a:xfrm>
            <a:off x="324475" y="1920450"/>
            <a:ext cx="2646900" cy="498000"/>
          </a:xfrm>
          <a:prstGeom prst="rect">
            <a:avLst/>
          </a:prstGeom>
        </p:spPr>
        <p:txBody>
          <a:bodyPr anchorCtr="0" anchor="t" bIns="91425" lIns="91425" rIns="91425" tIns="91425">
            <a:noAutofit/>
          </a:bodyPr>
          <a:lstStyle/>
          <a:p>
            <a:pPr lvl="0" rtl="0">
              <a:spcBef>
                <a:spcPts val="0"/>
              </a:spcBef>
              <a:buNone/>
            </a:pPr>
            <a:r>
              <a:rPr b="1" lang="en-GB" sz="1800">
                <a:solidFill>
                  <a:schemeClr val="dk1"/>
                </a:solidFill>
                <a:latin typeface="Ubuntu"/>
                <a:ea typeface="Ubuntu"/>
                <a:cs typeface="Ubuntu"/>
                <a:sym typeface="Ubuntu"/>
              </a:rPr>
              <a:t>Homography</a:t>
            </a: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5" name="Shape 105"/>
        <p:cNvGrpSpPr/>
        <p:nvPr/>
      </p:nvGrpSpPr>
      <p:grpSpPr>
        <a:xfrm>
          <a:off x="0" y="0"/>
          <a:ext cx="0" cy="0"/>
          <a:chOff x="0" y="0"/>
          <a:chExt cx="0" cy="0"/>
        </a:xfrm>
      </p:grpSpPr>
      <p:pic>
        <p:nvPicPr>
          <p:cNvPr id="106" name="Shape 106"/>
          <p:cNvPicPr preferRelativeResize="0"/>
          <p:nvPr/>
        </p:nvPicPr>
        <p:blipFill>
          <a:blip r:embed="rId3">
            <a:alphaModFix/>
          </a:blip>
          <a:stretch>
            <a:fillRect/>
          </a:stretch>
        </p:blipFill>
        <p:spPr>
          <a:xfrm>
            <a:off x="3202178" y="1920450"/>
            <a:ext cx="3123520" cy="3017450"/>
          </a:xfrm>
          <a:prstGeom prst="rect">
            <a:avLst/>
          </a:prstGeom>
          <a:noFill/>
          <a:ln>
            <a:noFill/>
          </a:ln>
        </p:spPr>
      </p:pic>
      <p:sp>
        <p:nvSpPr>
          <p:cNvPr id="107" name="Shape 107"/>
          <p:cNvSpPr txBox="1"/>
          <p:nvPr>
            <p:ph type="title"/>
          </p:nvPr>
        </p:nvSpPr>
        <p:spPr>
          <a:xfrm>
            <a:off x="311700" y="456750"/>
            <a:ext cx="8627100" cy="687600"/>
          </a:xfrm>
          <a:prstGeom prst="rect">
            <a:avLst/>
          </a:prstGeom>
        </p:spPr>
        <p:txBody>
          <a:bodyPr anchorCtr="0" anchor="b" bIns="91425" lIns="91425" rIns="91425" tIns="91425">
            <a:noAutofit/>
          </a:bodyPr>
          <a:lstStyle/>
          <a:p>
            <a:pPr lvl="0" rtl="0">
              <a:spcBef>
                <a:spcPts val="0"/>
              </a:spcBef>
              <a:buNone/>
            </a:pPr>
            <a:r>
              <a:rPr lang="en-GB">
                <a:solidFill>
                  <a:srgbClr val="FFFFFF"/>
                </a:solidFill>
                <a:latin typeface="Ubuntu"/>
                <a:ea typeface="Ubuntu"/>
                <a:cs typeface="Ubuntu"/>
                <a:sym typeface="Ubuntu"/>
              </a:rPr>
              <a:t>1- Detect the chessboard in an image</a:t>
            </a:r>
          </a:p>
        </p:txBody>
      </p:sp>
      <p:sp>
        <p:nvSpPr>
          <p:cNvPr id="108" name="Shape 108"/>
          <p:cNvSpPr txBox="1"/>
          <p:nvPr>
            <p:ph idx="1" type="body"/>
          </p:nvPr>
        </p:nvSpPr>
        <p:spPr>
          <a:xfrm>
            <a:off x="324475" y="1920450"/>
            <a:ext cx="2646900" cy="498000"/>
          </a:xfrm>
          <a:prstGeom prst="rect">
            <a:avLst/>
          </a:prstGeom>
        </p:spPr>
        <p:txBody>
          <a:bodyPr anchorCtr="0" anchor="t" bIns="91425" lIns="91425" rIns="91425" tIns="91425">
            <a:noAutofit/>
          </a:bodyPr>
          <a:lstStyle/>
          <a:p>
            <a:pPr lvl="0" rtl="0">
              <a:spcBef>
                <a:spcPts val="0"/>
              </a:spcBef>
              <a:buNone/>
            </a:pPr>
            <a:r>
              <a:rPr b="1" lang="en-GB" sz="1800">
                <a:solidFill>
                  <a:schemeClr val="dk1"/>
                </a:solidFill>
                <a:latin typeface="Ubuntu"/>
                <a:ea typeface="Ubuntu"/>
                <a:cs typeface="Ubuntu"/>
                <a:sym typeface="Ubuntu"/>
              </a:rPr>
              <a:t>Segmentation</a:t>
            </a: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2" name="Shape 112"/>
        <p:cNvGrpSpPr/>
        <p:nvPr/>
      </p:nvGrpSpPr>
      <p:grpSpPr>
        <a:xfrm>
          <a:off x="0" y="0"/>
          <a:ext cx="0" cy="0"/>
          <a:chOff x="0" y="0"/>
          <a:chExt cx="0" cy="0"/>
        </a:xfrm>
      </p:grpSpPr>
      <p:pic>
        <p:nvPicPr>
          <p:cNvPr id="113" name="Shape 113"/>
          <p:cNvPicPr preferRelativeResize="0"/>
          <p:nvPr/>
        </p:nvPicPr>
        <p:blipFill>
          <a:blip r:embed="rId3">
            <a:alphaModFix/>
          </a:blip>
          <a:stretch>
            <a:fillRect/>
          </a:stretch>
        </p:blipFill>
        <p:spPr>
          <a:xfrm>
            <a:off x="3170574" y="1920450"/>
            <a:ext cx="5411548" cy="3043998"/>
          </a:xfrm>
          <a:prstGeom prst="rect">
            <a:avLst/>
          </a:prstGeom>
          <a:noFill/>
          <a:ln>
            <a:noFill/>
          </a:ln>
        </p:spPr>
      </p:pic>
      <p:sp>
        <p:nvSpPr>
          <p:cNvPr id="114" name="Shape 114"/>
          <p:cNvSpPr txBox="1"/>
          <p:nvPr>
            <p:ph type="title"/>
          </p:nvPr>
        </p:nvSpPr>
        <p:spPr>
          <a:xfrm>
            <a:off x="311700" y="456750"/>
            <a:ext cx="8627100" cy="687600"/>
          </a:xfrm>
          <a:prstGeom prst="rect">
            <a:avLst/>
          </a:prstGeom>
        </p:spPr>
        <p:txBody>
          <a:bodyPr anchorCtr="0" anchor="b" bIns="91425" lIns="91425" rIns="91425" tIns="91425">
            <a:noAutofit/>
          </a:bodyPr>
          <a:lstStyle/>
          <a:p>
            <a:pPr lvl="0" rtl="0">
              <a:spcBef>
                <a:spcPts val="0"/>
              </a:spcBef>
              <a:buNone/>
            </a:pPr>
            <a:r>
              <a:rPr lang="en-GB">
                <a:solidFill>
                  <a:srgbClr val="FFFFFF"/>
                </a:solidFill>
                <a:latin typeface="Ubuntu"/>
                <a:ea typeface="Ubuntu"/>
                <a:cs typeface="Ubuntu"/>
                <a:sym typeface="Ubuntu"/>
              </a:rPr>
              <a:t>1- Detect the chessboard in an image</a:t>
            </a:r>
          </a:p>
        </p:txBody>
      </p:sp>
      <p:sp>
        <p:nvSpPr>
          <p:cNvPr id="115" name="Shape 115"/>
          <p:cNvSpPr txBox="1"/>
          <p:nvPr>
            <p:ph idx="1" type="body"/>
          </p:nvPr>
        </p:nvSpPr>
        <p:spPr>
          <a:xfrm>
            <a:off x="324475" y="1920450"/>
            <a:ext cx="2646900" cy="498000"/>
          </a:xfrm>
          <a:prstGeom prst="rect">
            <a:avLst/>
          </a:prstGeom>
        </p:spPr>
        <p:txBody>
          <a:bodyPr anchorCtr="0" anchor="t" bIns="91425" lIns="91425" rIns="91425" tIns="91425">
            <a:noAutofit/>
          </a:bodyPr>
          <a:lstStyle/>
          <a:p>
            <a:pPr lvl="0" rtl="0">
              <a:spcBef>
                <a:spcPts val="0"/>
              </a:spcBef>
              <a:buNone/>
            </a:pPr>
            <a:r>
              <a:rPr b="1" lang="en-GB" sz="1800">
                <a:solidFill>
                  <a:schemeClr val="dk1"/>
                </a:solidFill>
                <a:latin typeface="Ubuntu"/>
                <a:ea typeface="Ubuntu"/>
                <a:cs typeface="Ubuntu"/>
                <a:sym typeface="Ubuntu"/>
              </a:rPr>
              <a:t>Segmentation</a:t>
            </a: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9" name="Shape 119"/>
        <p:cNvGrpSpPr/>
        <p:nvPr/>
      </p:nvGrpSpPr>
      <p:grpSpPr>
        <a:xfrm>
          <a:off x="0" y="0"/>
          <a:ext cx="0" cy="0"/>
          <a:chOff x="0" y="0"/>
          <a:chExt cx="0" cy="0"/>
        </a:xfrm>
      </p:grpSpPr>
      <p:sp>
        <p:nvSpPr>
          <p:cNvPr id="120" name="Shape 120"/>
          <p:cNvSpPr txBox="1"/>
          <p:nvPr>
            <p:ph type="title"/>
          </p:nvPr>
        </p:nvSpPr>
        <p:spPr>
          <a:xfrm>
            <a:off x="311700" y="456750"/>
            <a:ext cx="8627100" cy="687600"/>
          </a:xfrm>
          <a:prstGeom prst="rect">
            <a:avLst/>
          </a:prstGeom>
        </p:spPr>
        <p:txBody>
          <a:bodyPr anchorCtr="0" anchor="b" bIns="91425" lIns="91425" rIns="91425" tIns="91425">
            <a:noAutofit/>
          </a:bodyPr>
          <a:lstStyle/>
          <a:p>
            <a:pPr lvl="0" rtl="0">
              <a:spcBef>
                <a:spcPts val="0"/>
              </a:spcBef>
              <a:buNone/>
            </a:pPr>
            <a:r>
              <a:rPr lang="en-GB">
                <a:solidFill>
                  <a:schemeClr val="lt1"/>
                </a:solidFill>
                <a:latin typeface="Ubuntu"/>
                <a:ea typeface="Ubuntu"/>
                <a:cs typeface="Ubuntu"/>
                <a:sym typeface="Ubuntu"/>
              </a:rPr>
              <a:t>2- Detect the state of the chessboard</a:t>
            </a:r>
          </a:p>
        </p:txBody>
      </p:sp>
      <p:sp>
        <p:nvSpPr>
          <p:cNvPr id="121" name="Shape 121"/>
          <p:cNvSpPr txBox="1"/>
          <p:nvPr>
            <p:ph idx="1" type="body"/>
          </p:nvPr>
        </p:nvSpPr>
        <p:spPr>
          <a:xfrm>
            <a:off x="324475" y="1920450"/>
            <a:ext cx="2646900" cy="498000"/>
          </a:xfrm>
          <a:prstGeom prst="rect">
            <a:avLst/>
          </a:prstGeom>
        </p:spPr>
        <p:txBody>
          <a:bodyPr anchorCtr="0" anchor="t" bIns="91425" lIns="91425" rIns="91425" tIns="91425">
            <a:noAutofit/>
          </a:bodyPr>
          <a:lstStyle/>
          <a:p>
            <a:pPr lvl="0" rtl="0">
              <a:spcBef>
                <a:spcPts val="0"/>
              </a:spcBef>
              <a:buNone/>
            </a:pPr>
            <a:r>
              <a:rPr b="1" lang="en-GB" sz="1800">
                <a:solidFill>
                  <a:schemeClr val="dk1"/>
                </a:solidFill>
                <a:latin typeface="Ubuntu"/>
                <a:ea typeface="Ubuntu"/>
                <a:cs typeface="Ubuntu"/>
                <a:sym typeface="Ubuntu"/>
              </a:rPr>
              <a:t>Sliding window</a:t>
            </a:r>
          </a:p>
        </p:txBody>
      </p:sp>
      <p:pic>
        <p:nvPicPr>
          <p:cNvPr id="122" name="Shape 122"/>
          <p:cNvPicPr preferRelativeResize="0"/>
          <p:nvPr/>
        </p:nvPicPr>
        <p:blipFill>
          <a:blip r:embed="rId3">
            <a:alphaModFix/>
          </a:blip>
          <a:stretch>
            <a:fillRect/>
          </a:stretch>
        </p:blipFill>
        <p:spPr>
          <a:xfrm>
            <a:off x="732537" y="2792549"/>
            <a:ext cx="778090" cy="1284050"/>
          </a:xfrm>
          <a:prstGeom prst="rect">
            <a:avLst/>
          </a:prstGeom>
          <a:noFill/>
          <a:ln>
            <a:noFill/>
          </a:ln>
        </p:spPr>
      </p:pic>
      <p:pic>
        <p:nvPicPr>
          <p:cNvPr id="123" name="Shape 123"/>
          <p:cNvPicPr preferRelativeResize="0"/>
          <p:nvPr/>
        </p:nvPicPr>
        <p:blipFill>
          <a:blip r:embed="rId4">
            <a:alphaModFix/>
          </a:blip>
          <a:stretch>
            <a:fillRect/>
          </a:stretch>
        </p:blipFill>
        <p:spPr>
          <a:xfrm>
            <a:off x="1714720" y="2792550"/>
            <a:ext cx="778090" cy="1284050"/>
          </a:xfrm>
          <a:prstGeom prst="rect">
            <a:avLst/>
          </a:prstGeom>
          <a:noFill/>
          <a:ln>
            <a:noFill/>
          </a:ln>
        </p:spPr>
      </p:pic>
      <p:pic>
        <p:nvPicPr>
          <p:cNvPr id="124" name="Shape 124"/>
          <p:cNvPicPr preferRelativeResize="0"/>
          <p:nvPr/>
        </p:nvPicPr>
        <p:blipFill>
          <a:blip r:embed="rId5">
            <a:alphaModFix/>
          </a:blip>
          <a:stretch>
            <a:fillRect/>
          </a:stretch>
        </p:blipFill>
        <p:spPr>
          <a:xfrm>
            <a:off x="2696904" y="2792549"/>
            <a:ext cx="778090" cy="1284050"/>
          </a:xfrm>
          <a:prstGeom prst="rect">
            <a:avLst/>
          </a:prstGeom>
          <a:noFill/>
          <a:ln>
            <a:noFill/>
          </a:ln>
        </p:spPr>
      </p:pic>
      <p:pic>
        <p:nvPicPr>
          <p:cNvPr id="125" name="Shape 125"/>
          <p:cNvPicPr preferRelativeResize="0"/>
          <p:nvPr/>
        </p:nvPicPr>
        <p:blipFill>
          <a:blip r:embed="rId6">
            <a:alphaModFix/>
          </a:blip>
          <a:stretch>
            <a:fillRect/>
          </a:stretch>
        </p:blipFill>
        <p:spPr>
          <a:xfrm>
            <a:off x="3679087" y="2792550"/>
            <a:ext cx="778090" cy="1284050"/>
          </a:xfrm>
          <a:prstGeom prst="rect">
            <a:avLst/>
          </a:prstGeom>
          <a:noFill/>
          <a:ln>
            <a:noFill/>
          </a:ln>
        </p:spPr>
      </p:pic>
      <p:pic>
        <p:nvPicPr>
          <p:cNvPr id="126" name="Shape 126"/>
          <p:cNvPicPr preferRelativeResize="0"/>
          <p:nvPr/>
        </p:nvPicPr>
        <p:blipFill>
          <a:blip r:embed="rId7">
            <a:alphaModFix/>
          </a:blip>
          <a:stretch>
            <a:fillRect/>
          </a:stretch>
        </p:blipFill>
        <p:spPr>
          <a:xfrm>
            <a:off x="4661296" y="2792549"/>
            <a:ext cx="778090" cy="1284050"/>
          </a:xfrm>
          <a:prstGeom prst="rect">
            <a:avLst/>
          </a:prstGeom>
          <a:noFill/>
          <a:ln>
            <a:noFill/>
          </a:ln>
        </p:spPr>
      </p:pic>
      <p:pic>
        <p:nvPicPr>
          <p:cNvPr id="127" name="Shape 127"/>
          <p:cNvPicPr preferRelativeResize="0"/>
          <p:nvPr/>
        </p:nvPicPr>
        <p:blipFill>
          <a:blip r:embed="rId8">
            <a:alphaModFix/>
          </a:blip>
          <a:stretch>
            <a:fillRect/>
          </a:stretch>
        </p:blipFill>
        <p:spPr>
          <a:xfrm>
            <a:off x="6638400" y="2792549"/>
            <a:ext cx="790845" cy="1284050"/>
          </a:xfrm>
          <a:prstGeom prst="rect">
            <a:avLst/>
          </a:prstGeom>
          <a:noFill/>
          <a:ln>
            <a:noFill/>
          </a:ln>
        </p:spPr>
      </p:pic>
      <p:pic>
        <p:nvPicPr>
          <p:cNvPr id="128" name="Shape 128"/>
          <p:cNvPicPr preferRelativeResize="0"/>
          <p:nvPr/>
        </p:nvPicPr>
        <p:blipFill>
          <a:blip r:embed="rId9">
            <a:alphaModFix/>
          </a:blip>
          <a:stretch>
            <a:fillRect/>
          </a:stretch>
        </p:blipFill>
        <p:spPr>
          <a:xfrm>
            <a:off x="5643479" y="2792550"/>
            <a:ext cx="790845" cy="1284050"/>
          </a:xfrm>
          <a:prstGeom prst="rect">
            <a:avLst/>
          </a:prstGeom>
          <a:noFill/>
          <a:ln>
            <a:noFill/>
          </a:ln>
        </p:spPr>
      </p:pic>
      <p:pic>
        <p:nvPicPr>
          <p:cNvPr id="129" name="Shape 129"/>
          <p:cNvPicPr preferRelativeResize="0"/>
          <p:nvPr/>
        </p:nvPicPr>
        <p:blipFill>
          <a:blip r:embed="rId10">
            <a:alphaModFix/>
          </a:blip>
          <a:stretch>
            <a:fillRect/>
          </a:stretch>
        </p:blipFill>
        <p:spPr>
          <a:xfrm>
            <a:off x="7620608" y="2792546"/>
            <a:ext cx="790845" cy="12840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light-2">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